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309" r:id="rId5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20" r:id="rId16"/>
    <p:sldId id="324" r:id="rId17"/>
    <p:sldId id="323" r:id="rId18"/>
    <p:sldId id="319" r:id="rId19"/>
    <p:sldId id="322" r:id="rId20"/>
    <p:sldId id="321" r:id="rId21"/>
    <p:sldId id="327" r:id="rId22"/>
    <p:sldId id="325" r:id="rId23"/>
    <p:sldId id="328" r:id="rId24"/>
    <p:sldId id="329" r:id="rId25"/>
    <p:sldId id="330" r:id="rId26"/>
    <p:sldId id="333" r:id="rId27"/>
    <p:sldId id="331" r:id="rId28"/>
    <p:sldId id="332" r:id="rId29"/>
    <p:sldId id="334" r:id="rId30"/>
    <p:sldId id="335" r:id="rId31"/>
    <p:sldId id="336" r:id="rId32"/>
    <p:sldId id="337" r:id="rId33"/>
    <p:sldId id="338" r:id="rId34"/>
    <p:sldId id="339" r:id="rId35"/>
    <p:sldId id="341" r:id="rId36"/>
    <p:sldId id="340" r:id="rId37"/>
    <p:sldId id="342" r:id="rId38"/>
  </p:sldIdLst>
  <p:sldSz cx="1219009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E40"/>
    <a:srgbClr val="465862"/>
    <a:srgbClr val="EAEAEA"/>
    <a:srgbClr val="FCEF71"/>
    <a:srgbClr val="C1CACE"/>
    <a:srgbClr val="EF9389"/>
    <a:srgbClr val="FFFFFF"/>
    <a:srgbClr val="4F81BD"/>
    <a:srgbClr val="D75835"/>
    <a:srgbClr val="017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18" autoAdjust="0"/>
    <p:restoredTop sz="80216" autoAdjust="0"/>
  </p:normalViewPr>
  <p:slideViewPr>
    <p:cSldViewPr>
      <p:cViewPr>
        <p:scale>
          <a:sx n="50" d="100"/>
          <a:sy n="50" d="100"/>
        </p:scale>
        <p:origin x="576" y="180"/>
      </p:cViewPr>
      <p:guideLst>
        <p:guide orient="horz" pos="2120"/>
        <p:guide pos="49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FAED0-7D10-4239-9B56-C55805060B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Hello</a:t>
            </a:r>
            <a:r>
              <a:rPr lang="zh-CN" altLang="en-US" b="1" dirty="0" smtClean="0"/>
              <a:t>，很高兴您和“熊猫网”大飞鱼设计的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不期而遇，以下是温馨提示：</a:t>
            </a:r>
            <a:endParaRPr lang="en-US" altLang="zh-CN" b="1" dirty="0" smtClean="0"/>
          </a:p>
          <a:p>
            <a:r>
              <a:rPr lang="en-US" altLang="zh-CN" dirty="0" smtClean="0"/>
              <a:t>     1. </a:t>
            </a:r>
            <a:r>
              <a:rPr lang="zh-CN" altLang="en-US" dirty="0" smtClean="0"/>
              <a:t>更改照片：如要替换照片，只需要选中照片，然后右键找到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填充形状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图标</a:t>
            </a:r>
            <a:r>
              <a:rPr lang="en-US" altLang="zh-CN" dirty="0" smtClean="0"/>
              <a:t>-【</a:t>
            </a:r>
            <a:r>
              <a:rPr lang="zh-CN" altLang="en-US" dirty="0" smtClean="0"/>
              <a:t>图片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，就可以更换为您的照片。</a:t>
            </a:r>
            <a:r>
              <a:rPr lang="zh-CN" altLang="en-US" b="1" dirty="0" smtClean="0">
                <a:solidFill>
                  <a:srgbClr val="FF0000"/>
                </a:solidFill>
              </a:rPr>
              <a:t>（要修改组合状态的照片，你需要点击要更改的图片两次，确认选中后再修改。）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dirty="0" smtClean="0"/>
              <a:t>     2.</a:t>
            </a:r>
            <a:r>
              <a:rPr lang="zh-CN" altLang="en-US" b="0" dirty="0" smtClean="0"/>
              <a:t> 组合式文字：</a:t>
            </a:r>
            <a:r>
              <a:rPr lang="zh-CN" altLang="en-US" dirty="0" smtClean="0"/>
              <a:t>当小标题和正文组合时，如果不需要小标题或正文，可以将文字删除，但是不要直接删除对应</a:t>
            </a:r>
            <a:r>
              <a:rPr lang="zh-CN" altLang="en-US" baseline="0" dirty="0" smtClean="0"/>
              <a:t>的文本框，那样动画效果会消失哦。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3.</a:t>
            </a:r>
            <a:r>
              <a:rPr lang="zh-CN" altLang="en-US" baseline="0" dirty="0" smtClean="0"/>
              <a:t>灵活运用设计元素：你可以根据你的实际需要，灵活调整增、减图表元素，如将四段的删为三段，或将三段的复制三页就可变成九段等，灵活的增减元素可让你的使用范围更广。需要注意的是，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新手最好从动画的最后一组修改，确保动画不被改乱。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4. </a:t>
            </a:r>
            <a:r>
              <a:rPr lang="zh-CN" altLang="en-US" baseline="0" dirty="0" smtClean="0"/>
              <a:t>关于动画：请注意运用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动画窗格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，每一页的元素都默认设置为自己播放，如果你需要暂定动画，而采用单击的激活动画方式，请找到元素对应的动画，然后在动画菜单栏中，将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上一动画之后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，改为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单击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，这样就在你点击时触发动画。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5.</a:t>
            </a:r>
            <a:r>
              <a:rPr lang="zh-CN" altLang="en-US" baseline="0" dirty="0" smtClean="0"/>
              <a:t>母版：编辑框中你移动不了的元素，请进入到母版进行修改，方法是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视图</a:t>
            </a:r>
            <a:r>
              <a:rPr lang="en-US" altLang="zh-CN" baseline="0" dirty="0" smtClean="0"/>
              <a:t>】-【</a:t>
            </a:r>
            <a:r>
              <a:rPr lang="zh-CN" altLang="en-US" baseline="0" dirty="0" smtClean="0"/>
              <a:t>幻灯片母版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，在左侧找到每组模板最顶上的大图模板，就可以修改了。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如果您喜欢我设计的作品，可以在“熊猫网”上直接搜索：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祝您使用愉快，演示成功 ！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Hello</a:t>
            </a:r>
            <a:r>
              <a:rPr lang="zh-CN" altLang="en-US" b="1" dirty="0" smtClean="0"/>
              <a:t>，很高兴您和“熊猫网”大飞鱼设计的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不期而遇，以下是温馨提示：</a:t>
            </a:r>
            <a:endParaRPr lang="en-US" altLang="zh-CN" b="1" dirty="0" smtClean="0"/>
          </a:p>
          <a:p>
            <a:r>
              <a:rPr lang="en-US" altLang="zh-CN" dirty="0" smtClean="0"/>
              <a:t>     1. </a:t>
            </a:r>
            <a:r>
              <a:rPr lang="zh-CN" altLang="en-US" dirty="0" smtClean="0"/>
              <a:t>更改照片：如要替换照片，只需要选中照片，然后右键找到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填充形状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图标</a:t>
            </a:r>
            <a:r>
              <a:rPr lang="en-US" altLang="zh-CN" dirty="0" smtClean="0"/>
              <a:t>-【</a:t>
            </a:r>
            <a:r>
              <a:rPr lang="zh-CN" altLang="en-US" dirty="0" smtClean="0"/>
              <a:t>图片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，就可以更换为您的照片。</a:t>
            </a:r>
            <a:r>
              <a:rPr lang="zh-CN" altLang="en-US" b="1" dirty="0" smtClean="0">
                <a:solidFill>
                  <a:srgbClr val="FF0000"/>
                </a:solidFill>
              </a:rPr>
              <a:t>（要修改组合状态的照片，你需要点击要更改的图片两次，确认选中后再修改。）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dirty="0" smtClean="0"/>
              <a:t>     2.</a:t>
            </a:r>
            <a:r>
              <a:rPr lang="zh-CN" altLang="en-US" b="0" dirty="0" smtClean="0"/>
              <a:t> 组合式文字：</a:t>
            </a:r>
            <a:r>
              <a:rPr lang="zh-CN" altLang="en-US" dirty="0" smtClean="0"/>
              <a:t>当小标题和正文组合时，如果不需要小标题或正文，可以将文字删除，但是不要直接删除对应</a:t>
            </a:r>
            <a:r>
              <a:rPr lang="zh-CN" altLang="en-US" baseline="0" dirty="0" smtClean="0"/>
              <a:t>的文本框，那样动画效果会消失哦。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3.</a:t>
            </a:r>
            <a:r>
              <a:rPr lang="zh-CN" altLang="en-US" baseline="0" dirty="0" smtClean="0"/>
              <a:t>灵活运用设计元素：你可以根据你的实际需要，灵活调整增、减图表元素，如将四段的删为三段，或将三段的复制三页就可变成九段等，灵活的增减元素可让你的使用范围更广。需要注意的是，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新手最好从动画的最后一组修改，确保动画不被改乱。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4. </a:t>
            </a:r>
            <a:r>
              <a:rPr lang="zh-CN" altLang="en-US" baseline="0" dirty="0" smtClean="0"/>
              <a:t>关于动画：请注意运用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动画窗格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，每一页的元素都默认设置为自己播放，如果你需要暂定动画，而采用单击的激活动画方式，请找到元素对应的动画，然后在动画菜单栏中，将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上一动画之后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，改为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单击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，这样就在你点击时触发动画。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5.</a:t>
            </a:r>
            <a:r>
              <a:rPr lang="zh-CN" altLang="en-US" baseline="0" dirty="0" smtClean="0"/>
              <a:t>母版：编辑框中你移动不了的元素，请进入到母版进行修改，方法是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视图</a:t>
            </a:r>
            <a:r>
              <a:rPr lang="en-US" altLang="zh-CN" baseline="0" dirty="0" smtClean="0"/>
              <a:t>】-【</a:t>
            </a:r>
            <a:r>
              <a:rPr lang="zh-CN" altLang="en-US" baseline="0" dirty="0" smtClean="0"/>
              <a:t>幻灯片母版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，在左侧找到每组模板最顶上的大图模板，就可以修改了。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如果您喜欢我设计的作品，可以在“熊猫网”上直接搜索：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祝您使用愉快，演示成功 ！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Hello</a:t>
            </a:r>
            <a:r>
              <a:rPr lang="zh-CN" altLang="en-US" b="1" dirty="0" smtClean="0"/>
              <a:t>，很高兴您和“熊猫网”大飞鱼设计的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不期而遇，以下是温馨提示：</a:t>
            </a:r>
            <a:endParaRPr lang="en-US" altLang="zh-CN" b="1" dirty="0" smtClean="0"/>
          </a:p>
          <a:p>
            <a:r>
              <a:rPr lang="en-US" altLang="zh-CN" dirty="0" smtClean="0"/>
              <a:t>     1. </a:t>
            </a:r>
            <a:r>
              <a:rPr lang="zh-CN" altLang="en-US" dirty="0" smtClean="0"/>
              <a:t>更改照片：如要替换照片，只需要选中照片，然后右键找到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填充形状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图标</a:t>
            </a:r>
            <a:r>
              <a:rPr lang="en-US" altLang="zh-CN" dirty="0" smtClean="0"/>
              <a:t>-【</a:t>
            </a:r>
            <a:r>
              <a:rPr lang="zh-CN" altLang="en-US" dirty="0" smtClean="0"/>
              <a:t>图片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，就可以更换为您的照片。</a:t>
            </a:r>
            <a:r>
              <a:rPr lang="zh-CN" altLang="en-US" b="1" dirty="0" smtClean="0">
                <a:solidFill>
                  <a:srgbClr val="FF0000"/>
                </a:solidFill>
              </a:rPr>
              <a:t>（要修改组合状态的照片，你需要点击要更改的图片两次，确认选中后再修改。）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dirty="0" smtClean="0"/>
              <a:t>     2.</a:t>
            </a:r>
            <a:r>
              <a:rPr lang="zh-CN" altLang="en-US" b="0" dirty="0" smtClean="0"/>
              <a:t> 组合式文字：</a:t>
            </a:r>
            <a:r>
              <a:rPr lang="zh-CN" altLang="en-US" dirty="0" smtClean="0"/>
              <a:t>当小标题和正文组合时，如果不需要小标题或正文，可以将文字删除，但是不要直接删除对应</a:t>
            </a:r>
            <a:r>
              <a:rPr lang="zh-CN" altLang="en-US" baseline="0" dirty="0" smtClean="0"/>
              <a:t>的文本框，那样动画效果会消失哦。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3.</a:t>
            </a:r>
            <a:r>
              <a:rPr lang="zh-CN" altLang="en-US" baseline="0" dirty="0" smtClean="0"/>
              <a:t>灵活运用设计元素：你可以根据你的实际需要，灵活调整增、减图表元素，如将四段的删为三段，或将三段的复制三页就可变成九段等，灵活的增减元素可让你的使用范围更广。需要注意的是，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新手最好从动画的最后一组修改，确保动画不被改乱。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4. </a:t>
            </a:r>
            <a:r>
              <a:rPr lang="zh-CN" altLang="en-US" baseline="0" dirty="0" smtClean="0"/>
              <a:t>关于动画：请注意运用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动画窗格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，每一页的元素都默认设置为自己播放，如果你需要暂定动画，而采用单击的激活动画方式，请找到元素对应的动画，然后在动画菜单栏中，将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上一动画之后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，改为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单击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，这样就在你点击时触发动画。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5.</a:t>
            </a:r>
            <a:r>
              <a:rPr lang="zh-CN" altLang="en-US" baseline="0" dirty="0" smtClean="0"/>
              <a:t>母版：编辑框中你移动不了的元素，请进入到母版进行修改，方法是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视图</a:t>
            </a:r>
            <a:r>
              <a:rPr lang="en-US" altLang="zh-CN" baseline="0" dirty="0" smtClean="0"/>
              <a:t>】-【</a:t>
            </a:r>
            <a:r>
              <a:rPr lang="zh-CN" altLang="en-US" baseline="0" dirty="0" smtClean="0"/>
              <a:t>幻灯片母版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，在左侧找到每组模板最顶上的大图模板，就可以修改了。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如果您喜欢我设计的作品，可以在“熊猫网”上直接搜索：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祝您使用愉快，演示成功 ！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Hello</a:t>
            </a:r>
            <a:r>
              <a:rPr lang="zh-CN" altLang="en-US" b="1" dirty="0" smtClean="0"/>
              <a:t>，很高兴您和“熊猫网”大飞鱼设计的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不期而遇，以下是温馨提示：</a:t>
            </a:r>
            <a:endParaRPr lang="en-US" altLang="zh-CN" b="1" dirty="0" smtClean="0"/>
          </a:p>
          <a:p>
            <a:r>
              <a:rPr lang="en-US" altLang="zh-CN" dirty="0" smtClean="0"/>
              <a:t>     1. </a:t>
            </a:r>
            <a:r>
              <a:rPr lang="zh-CN" altLang="en-US" dirty="0" smtClean="0"/>
              <a:t>更改照片：如要替换照片，只需要选中照片，然后右键找到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填充形状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图标</a:t>
            </a:r>
            <a:r>
              <a:rPr lang="en-US" altLang="zh-CN" dirty="0" smtClean="0"/>
              <a:t>-【</a:t>
            </a:r>
            <a:r>
              <a:rPr lang="zh-CN" altLang="en-US" dirty="0" smtClean="0"/>
              <a:t>图片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，就可以更换为您的照片。</a:t>
            </a:r>
            <a:r>
              <a:rPr lang="zh-CN" altLang="en-US" b="1" dirty="0" smtClean="0">
                <a:solidFill>
                  <a:srgbClr val="FF0000"/>
                </a:solidFill>
              </a:rPr>
              <a:t>（要修改组合状态的照片，你需要点击要更改的图片两次，确认选中后再修改。）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dirty="0" smtClean="0"/>
              <a:t>     2.</a:t>
            </a:r>
            <a:r>
              <a:rPr lang="zh-CN" altLang="en-US" b="0" dirty="0" smtClean="0"/>
              <a:t> 组合式文字：</a:t>
            </a:r>
            <a:r>
              <a:rPr lang="zh-CN" altLang="en-US" dirty="0" smtClean="0"/>
              <a:t>当小标题和正文组合时，如果不需要小标题或正文，可以将文字删除，但是不要直接删除对应</a:t>
            </a:r>
            <a:r>
              <a:rPr lang="zh-CN" altLang="en-US" baseline="0" dirty="0" smtClean="0"/>
              <a:t>的文本框，那样动画效果会消失哦。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3.</a:t>
            </a:r>
            <a:r>
              <a:rPr lang="zh-CN" altLang="en-US" baseline="0" dirty="0" smtClean="0"/>
              <a:t>灵活运用设计元素：你可以根据你的实际需要，灵活调整增、减图表元素，如将四段的删为三段，或将三段的复制三页就可变成九段等，灵活的增减元素可让你的使用范围更广。需要注意的是，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新手最好从动画的最后一组修改，确保动画不被改乱。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4. </a:t>
            </a:r>
            <a:r>
              <a:rPr lang="zh-CN" altLang="en-US" baseline="0" dirty="0" smtClean="0"/>
              <a:t>关于动画：请注意运用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动画窗格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，每一页的元素都默认设置为自己播放，如果你需要暂定动画，而采用单击的激活动画方式，请找到元素对应的动画，然后在动画菜单栏中，将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上一动画之后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，改为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单击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，这样就在你点击时触发动画。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5.</a:t>
            </a:r>
            <a:r>
              <a:rPr lang="zh-CN" altLang="en-US" baseline="0" dirty="0" smtClean="0"/>
              <a:t>母版：编辑框中你移动不了的元素，请进入到母版进行修改，方法是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视图</a:t>
            </a:r>
            <a:r>
              <a:rPr lang="en-US" altLang="zh-CN" baseline="0" dirty="0" smtClean="0"/>
              <a:t>】-【</a:t>
            </a:r>
            <a:r>
              <a:rPr lang="zh-CN" altLang="en-US" baseline="0" dirty="0" smtClean="0"/>
              <a:t>幻灯片母版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，在左侧找到每组模板最顶上的大图模板，就可以修改了。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如果您喜欢我设计的作品，可以在“熊猫网”上直接搜索：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祝您使用愉快，演示成功 ！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Hello</a:t>
            </a:r>
            <a:r>
              <a:rPr lang="zh-CN" altLang="en-US" b="1" dirty="0" smtClean="0"/>
              <a:t>，很高兴您和“熊猫网”大飞鱼设计的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不期而遇，以下是温馨提示：</a:t>
            </a:r>
            <a:endParaRPr lang="en-US" altLang="zh-CN" b="1" dirty="0" smtClean="0"/>
          </a:p>
          <a:p>
            <a:r>
              <a:rPr lang="en-US" altLang="zh-CN" dirty="0" smtClean="0"/>
              <a:t>     1. </a:t>
            </a:r>
            <a:r>
              <a:rPr lang="zh-CN" altLang="en-US" dirty="0" smtClean="0"/>
              <a:t>更改照片：如要替换照片，只需要选中照片，然后右键找到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填充形状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图标</a:t>
            </a:r>
            <a:r>
              <a:rPr lang="en-US" altLang="zh-CN" dirty="0" smtClean="0"/>
              <a:t>-【</a:t>
            </a:r>
            <a:r>
              <a:rPr lang="zh-CN" altLang="en-US" dirty="0" smtClean="0"/>
              <a:t>图片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，就可以更换为您的照片。</a:t>
            </a:r>
            <a:r>
              <a:rPr lang="zh-CN" altLang="en-US" b="1" dirty="0" smtClean="0">
                <a:solidFill>
                  <a:srgbClr val="FF0000"/>
                </a:solidFill>
              </a:rPr>
              <a:t>（要修改组合状态的照片，你需要点击要更改的图片两次，确认选中后再修改。）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dirty="0" smtClean="0"/>
              <a:t>     2.</a:t>
            </a:r>
            <a:r>
              <a:rPr lang="zh-CN" altLang="en-US" b="0" dirty="0" smtClean="0"/>
              <a:t> 组合式文字：</a:t>
            </a:r>
            <a:r>
              <a:rPr lang="zh-CN" altLang="en-US" dirty="0" smtClean="0"/>
              <a:t>当小标题和正文组合时，如果不需要小标题或正文，可以将文字删除，但是不要直接删除对应</a:t>
            </a:r>
            <a:r>
              <a:rPr lang="zh-CN" altLang="en-US" baseline="0" dirty="0" smtClean="0"/>
              <a:t>的文本框，那样动画效果会消失哦。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3.</a:t>
            </a:r>
            <a:r>
              <a:rPr lang="zh-CN" altLang="en-US" baseline="0" dirty="0" smtClean="0"/>
              <a:t>灵活运用设计元素：你可以根据你的实际需要，灵活调整增、减图表元素，如将四段的删为三段，或将三段的复制三页就可变成九段等，灵活的增减元素可让你的使用范围更广。需要注意的是，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新手最好从动画的最后一组修改，确保动画不被改乱。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4. </a:t>
            </a:r>
            <a:r>
              <a:rPr lang="zh-CN" altLang="en-US" baseline="0" dirty="0" smtClean="0"/>
              <a:t>关于动画：请注意运用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动画窗格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，每一页的元素都默认设置为自己播放，如果你需要暂定动画，而采用单击的激活动画方式，请找到元素对应的动画，然后在动画菜单栏中，将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上一动画之后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，改为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单击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，这样就在你点击时触发动画。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5.</a:t>
            </a:r>
            <a:r>
              <a:rPr lang="zh-CN" altLang="en-US" baseline="0" dirty="0" smtClean="0"/>
              <a:t>母版：编辑框中你移动不了的元素，请进入到母版进行修改，方法是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视图</a:t>
            </a:r>
            <a:r>
              <a:rPr lang="en-US" altLang="zh-CN" baseline="0" dirty="0" smtClean="0"/>
              <a:t>】-【</a:t>
            </a:r>
            <a:r>
              <a:rPr lang="zh-CN" altLang="en-US" baseline="0" dirty="0" smtClean="0"/>
              <a:t>幻灯片母版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，在左侧找到每组模板最顶上的大图模板，就可以修改了。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如果您喜欢我设计的作品，可以在“熊猫网”上直接搜索：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祝您使用愉快，演示成功 ！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>
                <a:solidFill>
                  <a:srgbClr val="0070C0"/>
                </a:solidFill>
              </a:rPr>
              <a:t>用心做好每一份</a:t>
            </a:r>
            <a:r>
              <a:rPr lang="en-US" altLang="zh-CN" b="0" dirty="0" smtClean="0">
                <a:solidFill>
                  <a:srgbClr val="0070C0"/>
                </a:solidFill>
              </a:rPr>
              <a:t>PPT</a:t>
            </a:r>
            <a:r>
              <a:rPr lang="zh-CN" altLang="en-US" b="0" dirty="0" smtClean="0">
                <a:solidFill>
                  <a:srgbClr val="0070C0"/>
                </a:solidFill>
              </a:rPr>
              <a:t>是我的设计宗旨，我只做“实用性的艺术品”。如果您喜欢我的作品，可以在“</a:t>
            </a:r>
            <a:r>
              <a:rPr lang="zh-CN" altLang="en-US" b="1" dirty="0" smtClean="0">
                <a:solidFill>
                  <a:srgbClr val="0070C0"/>
                </a:solidFill>
              </a:rPr>
              <a:t>熊猫网</a:t>
            </a:r>
            <a:r>
              <a:rPr lang="zh-CN" altLang="en-US" b="0" dirty="0" smtClean="0">
                <a:solidFill>
                  <a:srgbClr val="0070C0"/>
                </a:solidFill>
              </a:rPr>
              <a:t>”或百度上直接</a:t>
            </a:r>
            <a:r>
              <a:rPr lang="zh-CN" altLang="en-US" b="1" dirty="0" smtClean="0">
                <a:solidFill>
                  <a:srgbClr val="0070C0"/>
                </a:solidFill>
              </a:rPr>
              <a:t>搜索</a:t>
            </a:r>
            <a:r>
              <a:rPr lang="zh-CN" altLang="en-US" b="0" dirty="0" smtClean="0">
                <a:solidFill>
                  <a:srgbClr val="0070C0"/>
                </a:solidFill>
              </a:rPr>
              <a:t>我的设计师编号：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设计师作品在持续更新中，内容多样，可根据不同场合使用，品质有保证，更专业、更美观，您可以打开随同文件包中的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设计师图库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b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，可快速进入我的作品集。</a:t>
            </a:r>
            <a:endParaRPr lang="en-US" altLang="zh-CN" sz="12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谢谢您的选择和使用，再次祝愿您演示成功、生活愉快！</a:t>
            </a:r>
            <a:endParaRPr lang="en-US" altLang="zh-CN" sz="12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>
                <a:solidFill>
                  <a:srgbClr val="0070C0"/>
                </a:solidFill>
              </a:rPr>
              <a:t>用心做好每一份</a:t>
            </a:r>
            <a:r>
              <a:rPr lang="en-US" altLang="zh-CN" b="0" dirty="0" smtClean="0">
                <a:solidFill>
                  <a:srgbClr val="0070C0"/>
                </a:solidFill>
              </a:rPr>
              <a:t>PPT</a:t>
            </a:r>
            <a:r>
              <a:rPr lang="zh-CN" altLang="en-US" b="0" dirty="0" smtClean="0">
                <a:solidFill>
                  <a:srgbClr val="0070C0"/>
                </a:solidFill>
              </a:rPr>
              <a:t>是我的设计宗旨，我只做“实用性的艺术品”。如果您喜欢我的作品，可以在“</a:t>
            </a:r>
            <a:r>
              <a:rPr lang="zh-CN" altLang="en-US" b="1" dirty="0" smtClean="0">
                <a:solidFill>
                  <a:srgbClr val="0070C0"/>
                </a:solidFill>
              </a:rPr>
              <a:t>熊猫网</a:t>
            </a:r>
            <a:r>
              <a:rPr lang="zh-CN" altLang="en-US" b="0" dirty="0" smtClean="0">
                <a:solidFill>
                  <a:srgbClr val="0070C0"/>
                </a:solidFill>
              </a:rPr>
              <a:t>”或百度上直接</a:t>
            </a:r>
            <a:r>
              <a:rPr lang="zh-CN" altLang="en-US" b="1" dirty="0" smtClean="0">
                <a:solidFill>
                  <a:srgbClr val="0070C0"/>
                </a:solidFill>
              </a:rPr>
              <a:t>搜索</a:t>
            </a:r>
            <a:r>
              <a:rPr lang="zh-CN" altLang="en-US" b="0" dirty="0" smtClean="0">
                <a:solidFill>
                  <a:srgbClr val="0070C0"/>
                </a:solidFill>
              </a:rPr>
              <a:t>我的设计师编号：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设计师作品在持续更新中，内容多样，可根据不同场合使用，品质有保证，更专业、更美观，您可以打开随同文件包中的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设计师图库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200" b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，可快速进入我的作品集。</a:t>
            </a:r>
            <a:endParaRPr lang="en-US" altLang="zh-CN" sz="12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谢谢您的选择和使用，再次祝愿您演示成功、生活愉快！</a:t>
            </a:r>
            <a:endParaRPr lang="en-US" altLang="zh-CN" sz="12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Hello</a:t>
            </a:r>
            <a:r>
              <a:rPr lang="zh-CN" altLang="en-US" b="1" dirty="0" smtClean="0"/>
              <a:t>，很高兴您和“熊猫网”大飞鱼设计的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不期而遇，以下是温馨提示：</a:t>
            </a:r>
            <a:endParaRPr lang="en-US" altLang="zh-CN" b="1" dirty="0" smtClean="0"/>
          </a:p>
          <a:p>
            <a:r>
              <a:rPr lang="en-US" altLang="zh-CN" dirty="0" smtClean="0"/>
              <a:t>     1. </a:t>
            </a:r>
            <a:r>
              <a:rPr lang="zh-CN" altLang="en-US" dirty="0" smtClean="0"/>
              <a:t>更改照片：如要替换照片，只需要选中照片，然后右键找到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填充形状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图标</a:t>
            </a:r>
            <a:r>
              <a:rPr lang="en-US" altLang="zh-CN" dirty="0" smtClean="0"/>
              <a:t>-【</a:t>
            </a:r>
            <a:r>
              <a:rPr lang="zh-CN" altLang="en-US" dirty="0" smtClean="0"/>
              <a:t>图片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，就可以更换为您的照片。</a:t>
            </a:r>
            <a:r>
              <a:rPr lang="zh-CN" altLang="en-US" b="1" dirty="0" smtClean="0">
                <a:solidFill>
                  <a:srgbClr val="FF0000"/>
                </a:solidFill>
              </a:rPr>
              <a:t>（要修改组合状态的照片，你需要点击要更改的图片两次，确认选中后再修改。）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dirty="0" smtClean="0"/>
              <a:t>     2.</a:t>
            </a:r>
            <a:r>
              <a:rPr lang="zh-CN" altLang="en-US" b="0" dirty="0" smtClean="0"/>
              <a:t> 组合式文字：</a:t>
            </a:r>
            <a:r>
              <a:rPr lang="zh-CN" altLang="en-US" dirty="0" smtClean="0"/>
              <a:t>当小标题和正文组合时，如果不需要小标题或正文，可以将文字删除，但是不要直接删除对应</a:t>
            </a:r>
            <a:r>
              <a:rPr lang="zh-CN" altLang="en-US" baseline="0" dirty="0" smtClean="0"/>
              <a:t>的文本框，那样动画效果会消失哦。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3.</a:t>
            </a:r>
            <a:r>
              <a:rPr lang="zh-CN" altLang="en-US" baseline="0" dirty="0" smtClean="0"/>
              <a:t>灵活运用设计元素：你可以根据你的实际需要，灵活调整增、减图表元素，如将四段的删为三段，或将三段的复制三页就可变成九段等，灵活的增减元素可让你的使用范围更广。需要注意的是，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新手最好从动画的最后一组修改，确保动画不被改乱。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4. </a:t>
            </a:r>
            <a:r>
              <a:rPr lang="zh-CN" altLang="en-US" baseline="0" dirty="0" smtClean="0"/>
              <a:t>关于动画：请注意运用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动画窗格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，每一页的元素都默认设置为自己播放，如果你需要暂定动画，而采用单击的激活动画方式，请找到元素对应的动画，然后在动画菜单栏中，将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上一动画之后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，改为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单击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，这样就在你点击时触发动画。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5.</a:t>
            </a:r>
            <a:r>
              <a:rPr lang="zh-CN" altLang="en-US" baseline="0" dirty="0" smtClean="0"/>
              <a:t>母版：编辑框中你移动不了的元素，请进入到母版进行修改，方法是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视图</a:t>
            </a:r>
            <a:r>
              <a:rPr lang="en-US" altLang="zh-CN" baseline="0" dirty="0" smtClean="0"/>
              <a:t>】-【</a:t>
            </a:r>
            <a:r>
              <a:rPr lang="zh-CN" altLang="en-US" baseline="0" dirty="0" smtClean="0"/>
              <a:t>幻灯片母版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，在左侧找到每组模板最顶上的大图模板，就可以修改了。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如果您喜欢我设计的作品，可以在“熊猫网”上直接搜索：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祝您使用愉快，演示成功 ！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b="1" dirty="0" smtClean="0"/>
              <a:t>Hello</a:t>
            </a:r>
            <a:r>
              <a:rPr lang="zh-CN" altLang="en-US" b="1" dirty="0" smtClean="0"/>
              <a:t>，很高兴您和“熊猫网”大飞鱼设计的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不期而遇，以下是温馨提示：</a:t>
            </a:r>
            <a:endParaRPr lang="en-US" altLang="zh-CN" b="1" dirty="0" smtClean="0"/>
          </a:p>
          <a:p>
            <a:r>
              <a:rPr lang="en-US" altLang="zh-CN" dirty="0" smtClean="0"/>
              <a:t>     1. </a:t>
            </a:r>
            <a:r>
              <a:rPr lang="zh-CN" altLang="en-US" dirty="0" smtClean="0"/>
              <a:t>更改照片：如要替换照片，只需要选中照片，然后右键找到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填充形状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图标</a:t>
            </a:r>
            <a:r>
              <a:rPr lang="en-US" altLang="zh-CN" dirty="0" smtClean="0"/>
              <a:t>-【</a:t>
            </a:r>
            <a:r>
              <a:rPr lang="zh-CN" altLang="en-US" dirty="0" smtClean="0"/>
              <a:t>图片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，就可以更换为您的照片。</a:t>
            </a:r>
            <a:r>
              <a:rPr lang="zh-CN" altLang="en-US" b="1" dirty="0" smtClean="0">
                <a:solidFill>
                  <a:srgbClr val="FF0000"/>
                </a:solidFill>
              </a:rPr>
              <a:t>（要修改组合状态的照片，你需要点击要更改的图片两次，确认选中后再修改。）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dirty="0" smtClean="0"/>
              <a:t>     2.</a:t>
            </a:r>
            <a:r>
              <a:rPr lang="zh-CN" altLang="en-US" b="0" dirty="0" smtClean="0"/>
              <a:t> 组合式文字：</a:t>
            </a:r>
            <a:r>
              <a:rPr lang="zh-CN" altLang="en-US" dirty="0" smtClean="0"/>
              <a:t>当小标题和正文组合时，如果不需要小标题或正文，可以将文字删除，但是不要直接删除对应</a:t>
            </a:r>
            <a:r>
              <a:rPr lang="zh-CN" altLang="en-US" baseline="0" dirty="0" smtClean="0"/>
              <a:t>的文本框，那样动画效果会消失哦。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3.</a:t>
            </a:r>
            <a:r>
              <a:rPr lang="zh-CN" altLang="en-US" baseline="0" dirty="0" smtClean="0"/>
              <a:t>灵活运用设计元素：你可以根据你的实际需要，灵活调整增、减图表元素，如将四段的删为三段，或将三段的复制三页就可变成九段等，灵活的增减元素可让你的使用范围更广。需要注意的是，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新手最好从动画的最后一组修改，确保动画不被改乱。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4. </a:t>
            </a:r>
            <a:r>
              <a:rPr lang="zh-CN" altLang="en-US" baseline="0" dirty="0" smtClean="0"/>
              <a:t>关于动画：请注意运用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动画窗格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，每一页的元素都默认设置为自己播放，如果你需要暂定动画，而采用单击的激活动画方式，请找到元素对应的动画，然后在动画菜单栏中，将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上一动画之后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，改为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单击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，这样就在你点击时触发动画。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     5.</a:t>
            </a:r>
            <a:r>
              <a:rPr lang="zh-CN" altLang="en-US" baseline="0" dirty="0" smtClean="0"/>
              <a:t>母版：编辑框中你移动不了的元素，请进入到母版进行修改，方法是</a:t>
            </a:r>
            <a:r>
              <a:rPr lang="en-US" altLang="zh-CN" baseline="0" dirty="0" smtClean="0"/>
              <a:t>【</a:t>
            </a:r>
            <a:r>
              <a:rPr lang="zh-CN" altLang="en-US" baseline="0" dirty="0" smtClean="0"/>
              <a:t>视图</a:t>
            </a:r>
            <a:r>
              <a:rPr lang="en-US" altLang="zh-CN" baseline="0" dirty="0" smtClean="0"/>
              <a:t>】-【</a:t>
            </a:r>
            <a:r>
              <a:rPr lang="zh-CN" altLang="en-US" baseline="0" dirty="0" smtClean="0"/>
              <a:t>幻灯片母版</a:t>
            </a:r>
            <a:r>
              <a:rPr lang="en-US" altLang="zh-CN" baseline="0" dirty="0" smtClean="0"/>
              <a:t>】</a:t>
            </a:r>
            <a:r>
              <a:rPr lang="zh-CN" altLang="en-US" baseline="0" dirty="0" smtClean="0"/>
              <a:t>，在左侧找到每组模板最顶上的大图模板，就可以修改了。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如果您喜欢我设计的作品，可以在“熊猫网”上直接搜索：</a:t>
            </a:r>
            <a:r>
              <a:rPr lang="en-US" altLang="zh-CN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endParaRPr lang="en-US" altLang="zh-CN" sz="1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祝您使用愉快，演示成功 ！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1613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28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16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16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086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79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79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002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675" y="273050"/>
            <a:ext cx="6815138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002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1613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6EC894D-09CB-4DE7-A121-44A8E704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AB2F72D-0145-4728-BBF6-AFA599DF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2413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2413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40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401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401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4012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4013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779E0B-09B6-4F6F-A02E-3F21F1BCD6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3D54EE-5FA3-4671-8A3A-B61CD5DEFB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A61B1FD8-8752-40A4-8FD5-E89685AB5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/>
          <a:lstStyle/>
          <a:p>
            <a:fld id="{52DCD716-44A1-4A3E-9A48-2DB906ECE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413" cy="6866334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3167" y="-9922"/>
            <a:ext cx="165415" cy="1283324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8" Type="http://schemas.openxmlformats.org/officeDocument/2006/relationships/image" Target="../media/image41.jpeg"/><Relationship Id="rId7" Type="http://schemas.openxmlformats.org/officeDocument/2006/relationships/image" Target="../media/image40.jpeg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1" Type="http://schemas.openxmlformats.org/officeDocument/2006/relationships/notesSlide" Target="../notesSlides/notesSlide23.xml"/><Relationship Id="rId20" Type="http://schemas.openxmlformats.org/officeDocument/2006/relationships/slideLayout" Target="../slideLayouts/slideLayout18.xml"/><Relationship Id="rId2" Type="http://schemas.openxmlformats.org/officeDocument/2006/relationships/image" Target="../media/image26.jpeg"/><Relationship Id="rId19" Type="http://schemas.openxmlformats.org/officeDocument/2006/relationships/image" Target="../media/image52.jpeg"/><Relationship Id="rId18" Type="http://schemas.openxmlformats.org/officeDocument/2006/relationships/image" Target="../media/image51.jpeg"/><Relationship Id="rId17" Type="http://schemas.openxmlformats.org/officeDocument/2006/relationships/image" Target="../media/image50.jpeg"/><Relationship Id="rId16" Type="http://schemas.openxmlformats.org/officeDocument/2006/relationships/image" Target="../media/image49.jpeg"/><Relationship Id="rId15" Type="http://schemas.openxmlformats.org/officeDocument/2006/relationships/image" Target="../media/image48.jpeg"/><Relationship Id="rId14" Type="http://schemas.openxmlformats.org/officeDocument/2006/relationships/image" Target="../media/image47.jpeg"/><Relationship Id="rId13" Type="http://schemas.openxmlformats.org/officeDocument/2006/relationships/image" Target="../media/image46.jpeg"/><Relationship Id="rId12" Type="http://schemas.openxmlformats.org/officeDocument/2006/relationships/image" Target="../media/image45.jpeg"/><Relationship Id="rId11" Type="http://schemas.openxmlformats.org/officeDocument/2006/relationships/image" Target="../media/image44.jpeg"/><Relationship Id="rId10" Type="http://schemas.openxmlformats.org/officeDocument/2006/relationships/image" Target="../media/image43.jpeg"/><Relationship Id="rId1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5472607" cy="6858000"/>
          </a:xfrm>
          <a:custGeom>
            <a:avLst/>
            <a:gdLst>
              <a:gd name="connsiteX0" fmla="*/ 0 w 5472607"/>
              <a:gd name="connsiteY0" fmla="*/ 0 h 6858000"/>
              <a:gd name="connsiteX1" fmla="*/ 1676380 w 5472607"/>
              <a:gd name="connsiteY1" fmla="*/ 0 h 6858000"/>
              <a:gd name="connsiteX2" fmla="*/ 5472607 w 5472607"/>
              <a:gd name="connsiteY2" fmla="*/ 6509728 h 6858000"/>
              <a:gd name="connsiteX3" fmla="*/ 5472607 w 5472607"/>
              <a:gd name="connsiteY3" fmla="*/ 6858000 h 6858000"/>
              <a:gd name="connsiteX4" fmla="*/ 0 w 547260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607" h="6858000">
                <a:moveTo>
                  <a:pt x="0" y="0"/>
                </a:moveTo>
                <a:lnTo>
                  <a:pt x="1676380" y="0"/>
                </a:lnTo>
                <a:lnTo>
                  <a:pt x="5472607" y="6509728"/>
                </a:lnTo>
                <a:lnTo>
                  <a:pt x="547260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63158" y="2213446"/>
            <a:ext cx="6192688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22000">
                      <a:srgbClr val="E4E4E4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震川培训中心</a:t>
            </a:r>
            <a:endParaRPr lang="zh-CN" altLang="en-US" sz="6000" b="1" dirty="0" smtClean="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22000">
                    <a:srgbClr val="E4E4E4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5172081" y="3452463"/>
            <a:ext cx="5770398" cy="3524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7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诚信立人 服务为人 理念超人 合作引人</a:t>
            </a:r>
            <a:endParaRPr lang="zh-CN" altLang="en-US" sz="17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5823841" y="4342303"/>
            <a:ext cx="2456109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300" dirty="0" smtClean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22000">
                      <a:srgbClr val="E4E4E4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诚信立人 服务为人</a:t>
            </a:r>
            <a:endParaRPr lang="zh-CN" altLang="en-US" b="1" spc="300" dirty="0" smtClean="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22000">
                    <a:srgbClr val="E4E4E4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04791" y="3333185"/>
            <a:ext cx="44668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804791" y="3907241"/>
            <a:ext cx="44668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45"/>
          <p:cNvSpPr txBox="1"/>
          <p:nvPr/>
        </p:nvSpPr>
        <p:spPr>
          <a:xfrm>
            <a:off x="5824453" y="5339075"/>
            <a:ext cx="35613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我们是一本敞开心扉的书卷，期待着您的清风抚面，让我们的相逢，胜却他日无数的垂盼。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方正细圆简体" pitchFamily="2" charset="-122"/>
              <a:ea typeface="方正细圆简体" pitchFamily="2" charset="-122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6290310" y="-594995"/>
            <a:ext cx="1523365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KSO_Shape"/>
          <p:cNvSpPr/>
          <p:nvPr/>
        </p:nvSpPr>
        <p:spPr bwMode="auto">
          <a:xfrm>
            <a:off x="5373141" y="1813120"/>
            <a:ext cx="450700" cy="450700"/>
          </a:xfrm>
          <a:custGeom>
            <a:avLst/>
            <a:gdLst>
              <a:gd name="T0" fmla="*/ 312166097 w 10429"/>
              <a:gd name="T1" fmla="*/ 312136168 h 10430"/>
              <a:gd name="T2" fmla="*/ 312166097 w 10429"/>
              <a:gd name="T3" fmla="*/ 312136168 h 10430"/>
              <a:gd name="T4" fmla="*/ 312166097 w 10429"/>
              <a:gd name="T5" fmla="*/ 312136168 h 10430"/>
              <a:gd name="T6" fmla="*/ 312166097 w 10429"/>
              <a:gd name="T7" fmla="*/ 312136168 h 10430"/>
              <a:gd name="T8" fmla="*/ 312166097 w 10429"/>
              <a:gd name="T9" fmla="*/ 312136168 h 10430"/>
              <a:gd name="T10" fmla="*/ 312166097 w 10429"/>
              <a:gd name="T11" fmla="*/ 312136168 h 10430"/>
              <a:gd name="T12" fmla="*/ 312166097 w 10429"/>
              <a:gd name="T13" fmla="*/ 312136168 h 10430"/>
              <a:gd name="T14" fmla="*/ 312166097 w 10429"/>
              <a:gd name="T15" fmla="*/ 312136168 h 10430"/>
              <a:gd name="T16" fmla="*/ 312166097 w 10429"/>
              <a:gd name="T17" fmla="*/ 312136168 h 10430"/>
              <a:gd name="T18" fmla="*/ 312166097 w 10429"/>
              <a:gd name="T19" fmla="*/ 312136168 h 10430"/>
              <a:gd name="T20" fmla="*/ 312166097 w 10429"/>
              <a:gd name="T21" fmla="*/ 312136168 h 10430"/>
              <a:gd name="T22" fmla="*/ 312166097 w 10429"/>
              <a:gd name="T23" fmla="*/ 312136168 h 10430"/>
              <a:gd name="T24" fmla="*/ 312166097 w 10429"/>
              <a:gd name="T25" fmla="*/ 312136168 h 10430"/>
              <a:gd name="T26" fmla="*/ 312166097 w 10429"/>
              <a:gd name="T27" fmla="*/ 312136168 h 10430"/>
              <a:gd name="T28" fmla="*/ 312166097 w 10429"/>
              <a:gd name="T29" fmla="*/ 312136168 h 10430"/>
              <a:gd name="T30" fmla="*/ 312166097 w 10429"/>
              <a:gd name="T31" fmla="*/ 312136168 h 1043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429" h="10430">
                <a:moveTo>
                  <a:pt x="10429" y="0"/>
                </a:moveTo>
                <a:lnTo>
                  <a:pt x="10429" y="10430"/>
                </a:lnTo>
                <a:lnTo>
                  <a:pt x="0" y="10430"/>
                </a:lnTo>
                <a:lnTo>
                  <a:pt x="0" y="0"/>
                </a:lnTo>
                <a:lnTo>
                  <a:pt x="10429" y="0"/>
                </a:lnTo>
                <a:close/>
                <a:moveTo>
                  <a:pt x="681" y="1976"/>
                </a:moveTo>
                <a:lnTo>
                  <a:pt x="6667" y="7961"/>
                </a:lnTo>
                <a:lnTo>
                  <a:pt x="2046" y="7876"/>
                </a:lnTo>
                <a:lnTo>
                  <a:pt x="3894" y="9725"/>
                </a:lnTo>
                <a:lnTo>
                  <a:pt x="9748" y="9746"/>
                </a:lnTo>
                <a:lnTo>
                  <a:pt x="9723" y="3896"/>
                </a:lnTo>
                <a:lnTo>
                  <a:pt x="7875" y="2048"/>
                </a:lnTo>
                <a:lnTo>
                  <a:pt x="7959" y="6668"/>
                </a:lnTo>
                <a:lnTo>
                  <a:pt x="1974" y="682"/>
                </a:lnTo>
                <a:lnTo>
                  <a:pt x="681" y="197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" name="Motivational Hip-Ho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5926" y="385619"/>
            <a:ext cx="609600" cy="609600"/>
          </a:xfrm>
          <a:prstGeom prst="rect">
            <a:avLst/>
          </a:prstGeom>
        </p:spPr>
      </p:pic>
      <p:pic>
        <p:nvPicPr>
          <p:cNvPr id="2" name="图片 1" descr="C:\Users\1\Desktop\资料和帐号\公众号二维码\last.pnglast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28350" y="298133"/>
            <a:ext cx="930275" cy="927100"/>
          </a:xfrm>
          <a:prstGeom prst="rect">
            <a:avLst/>
          </a:prstGeom>
        </p:spPr>
      </p:pic>
      <p:sp>
        <p:nvSpPr>
          <p:cNvPr id="12" name="文本框 3"/>
          <p:cNvSpPr txBox="1"/>
          <p:nvPr/>
        </p:nvSpPr>
        <p:spPr>
          <a:xfrm>
            <a:off x="5823841" y="4838238"/>
            <a:ext cx="245610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300" dirty="0" smtClean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22000">
                      <a:srgbClr val="E4E4E4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精益求精 专业专注</a:t>
            </a:r>
            <a:endParaRPr lang="en-US" altLang="zh-CN" b="1" spc="300" dirty="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22000">
                    <a:srgbClr val="E4E4E4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Click="0" advTm="0">
        <p14:vortex dir="r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2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349"/>
                            </p:stCondLst>
                            <p:childTnLst>
                              <p:par>
                                <p:cTn id="5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800"/>
                            </p:stCondLst>
                            <p:childTnLst>
                              <p:par>
                                <p:cTn id="63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6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2" bldLvl="0" animBg="1"/>
      <p:bldP spid="4" grpId="3" bldLvl="0" animBg="1"/>
      <p:bldP spid="5" grpId="0" bldLvl="0" animBg="1"/>
      <p:bldP spid="6" grpId="0" bldLvl="0" animBg="1"/>
      <p:bldP spid="9" grpId="0"/>
      <p:bldP spid="11" grpId="0" animBg="1"/>
      <p:bldP spid="1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分支机构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5517" y="3356992"/>
            <a:ext cx="332275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旗下分公司二</a:t>
            </a:r>
            <a:endParaRPr lang="zh-CN" altLang="en-US" sz="2800" b="1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0"/>
          <p:cNvSpPr txBox="1"/>
          <p:nvPr/>
        </p:nvSpPr>
        <p:spPr>
          <a:xfrm>
            <a:off x="1625517" y="4154848"/>
            <a:ext cx="332275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09034" y="2867472"/>
            <a:ext cx="6167215" cy="396044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93009" y="1802622"/>
            <a:ext cx="6202289" cy="1064850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59302" y="2049824"/>
            <a:ext cx="453650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熊猫房地产有限公司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9862893">
            <a:off x="845062" y="3334808"/>
            <a:ext cx="501176" cy="432048"/>
          </a:xfrm>
          <a:prstGeom prst="triangle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5021E-6 3.7037E-6 L 3.65021E-6 0.07708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4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 animBg="1"/>
      <p:bldP spid="7" grpId="0" animBg="1"/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>
          <a:xfrm>
            <a:off x="8778601" y="4483861"/>
            <a:ext cx="2494807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 smtClean="0">
                <a:solidFill>
                  <a:srgbClr val="EF93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sz="11500" b="1" dirty="0">
              <a:solidFill>
                <a:srgbClr val="EF938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98668" y="1531533"/>
            <a:ext cx="328111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经营服务</a:t>
            </a:r>
            <a:endParaRPr lang="zh-CN" altLang="en-US" sz="36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59451" y="2177864"/>
            <a:ext cx="1607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spc="300" dirty="0">
                <a:solidFill>
                  <a:schemeClr val="bg1">
                    <a:lumMod val="95000"/>
                  </a:schemeClr>
                </a:solidFill>
              </a:rPr>
              <a:t> operational </a:t>
            </a:r>
            <a:endParaRPr lang="en-US" altLang="zh-CN" sz="1400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10302924" y="1196752"/>
            <a:ext cx="237347" cy="20461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524" y="0"/>
            <a:ext cx="7416824" cy="6857999"/>
          </a:xfrm>
          <a:custGeom>
            <a:avLst/>
            <a:gdLst>
              <a:gd name="connsiteX0" fmla="*/ 0 w 7416824"/>
              <a:gd name="connsiteY0" fmla="*/ 0 h 6858000"/>
              <a:gd name="connsiteX1" fmla="*/ 2338120 w 7416824"/>
              <a:gd name="connsiteY1" fmla="*/ 0 h 6858000"/>
              <a:gd name="connsiteX2" fmla="*/ 7416824 w 7416824"/>
              <a:gd name="connsiteY2" fmla="*/ 6326106 h 6858000"/>
              <a:gd name="connsiteX3" fmla="*/ 7416824 w 7416824"/>
              <a:gd name="connsiteY3" fmla="*/ 6858000 h 6858000"/>
              <a:gd name="connsiteX4" fmla="*/ 0 w 74168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24" h="6858000">
                <a:moveTo>
                  <a:pt x="0" y="0"/>
                </a:moveTo>
                <a:lnTo>
                  <a:pt x="2338120" y="0"/>
                </a:lnTo>
                <a:lnTo>
                  <a:pt x="7416824" y="6326106"/>
                </a:lnTo>
                <a:lnTo>
                  <a:pt x="7416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4063E-6 -3.7037E-7 L 0.07397 -3.7037E-7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478E-6 -1.85185E-6 L -2.70478E-6 -0.13565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产品展示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六边形 3"/>
          <p:cNvSpPr/>
          <p:nvPr/>
        </p:nvSpPr>
        <p:spPr>
          <a:xfrm>
            <a:off x="1034298" y="2807843"/>
            <a:ext cx="1670586" cy="1440160"/>
          </a:xfrm>
          <a:prstGeom prst="hexagon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2545535" y="3671939"/>
            <a:ext cx="1670586" cy="1440160"/>
          </a:xfrm>
          <a:prstGeom prst="hexag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1018965" y="4516985"/>
            <a:ext cx="1670586" cy="1440160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4080462" y="4536035"/>
            <a:ext cx="1670586" cy="1440160"/>
          </a:xfrm>
          <a:prstGeom prst="hexagon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endParaRPr lang="zh-CN" altLang="en-US" sz="28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4039210" y="2810869"/>
            <a:ext cx="1670586" cy="1440160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2570265" y="1914031"/>
            <a:ext cx="1670586" cy="1440160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>
            <a:off x="5681295" y="3609481"/>
            <a:ext cx="1670586" cy="1440160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966483" y="393258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行业领先</a:t>
            </a:r>
            <a:endParaRPr lang="zh-CN" altLang="en-US" sz="2800" b="1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30"/>
          <p:cNvSpPr txBox="1"/>
          <p:nvPr/>
        </p:nvSpPr>
        <p:spPr>
          <a:xfrm>
            <a:off x="7985533" y="4564701"/>
            <a:ext cx="332275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6801169" y="1148378"/>
            <a:ext cx="1670586" cy="1440160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8270114" y="1956313"/>
            <a:ext cx="1670586" cy="1440160"/>
          </a:xfrm>
          <a:prstGeom prst="hexagon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超越</a:t>
            </a:r>
            <a:endParaRPr lang="zh-CN" altLang="en-US" sz="28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50" fill="hold"/>
                                        <p:tgtEl>
                                          <p:spTgt spid="6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2" grpId="0"/>
      <p:bldP spid="12" grpId="1"/>
      <p:bldP spid="13" grpId="0" animBg="1"/>
      <p:bldP spid="13" grpId="1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2800" spc="600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3165" y="4310126"/>
            <a:ext cx="2540469" cy="161684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413165" y="4697607"/>
            <a:ext cx="2606313" cy="1095684"/>
            <a:chOff x="1442864" y="4036888"/>
            <a:chExt cx="2606313" cy="1095684"/>
          </a:xfrm>
        </p:grpSpPr>
        <p:sp>
          <p:nvSpPr>
            <p:cNvPr id="6" name="TextBox 17"/>
            <p:cNvSpPr txBox="1"/>
            <p:nvPr/>
          </p:nvSpPr>
          <p:spPr>
            <a:xfrm>
              <a:off x="1777920" y="4036888"/>
              <a:ext cx="1779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产品名称一</a:t>
              </a:r>
              <a:endParaRPr lang="zh-CN" altLang="en-US" b="1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18"/>
            <p:cNvSpPr txBox="1"/>
            <p:nvPr/>
          </p:nvSpPr>
          <p:spPr>
            <a:xfrm>
              <a:off x="1442864" y="4375442"/>
              <a:ext cx="2606313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输入您的内容，或复制内容后，用右键选择只保留文本来粘贴。XXX独家设计师大飞鱼倾情制作。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413165" y="2074213"/>
            <a:ext cx="2540469" cy="1973005"/>
          </a:xfrm>
          <a:prstGeom prst="rect">
            <a:avLst/>
          </a:prstGeom>
          <a:noFill/>
          <a:ln w="19050">
            <a:solidFill>
              <a:srgbClr val="E64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58702" y="2230202"/>
            <a:ext cx="2241300" cy="1661025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05164" y="4296761"/>
            <a:ext cx="2540469" cy="161684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805164" y="4684242"/>
            <a:ext cx="2606313" cy="1095684"/>
            <a:chOff x="1442864" y="4036888"/>
            <a:chExt cx="2606313" cy="1095684"/>
          </a:xfrm>
        </p:grpSpPr>
        <p:sp>
          <p:nvSpPr>
            <p:cNvPr id="12" name="TextBox 23"/>
            <p:cNvSpPr txBox="1"/>
            <p:nvPr/>
          </p:nvSpPr>
          <p:spPr>
            <a:xfrm>
              <a:off x="1777920" y="4036888"/>
              <a:ext cx="1779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zh-CN" altLang="en-US" b="1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名称二</a:t>
              </a:r>
              <a:endParaRPr lang="zh-CN" altLang="en-US" b="1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24"/>
            <p:cNvSpPr txBox="1"/>
            <p:nvPr/>
          </p:nvSpPr>
          <p:spPr>
            <a:xfrm>
              <a:off x="1442864" y="4375442"/>
              <a:ext cx="2606313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输入您的内容，或复制内容后，用右键选择只保留文本来粘贴。XXX独家设计师大飞鱼倾情制作。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805164" y="2060848"/>
            <a:ext cx="2540469" cy="1973005"/>
          </a:xfrm>
          <a:prstGeom prst="rect">
            <a:avLst/>
          </a:prstGeom>
          <a:noFill/>
          <a:ln w="19050">
            <a:solidFill>
              <a:srgbClr val="E64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950701" y="2216837"/>
            <a:ext cx="2241300" cy="166102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41421" y="4296760"/>
            <a:ext cx="2540469" cy="161684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241421" y="4684241"/>
            <a:ext cx="2606313" cy="1095684"/>
            <a:chOff x="1442864" y="4036888"/>
            <a:chExt cx="2606313" cy="1095684"/>
          </a:xfrm>
        </p:grpSpPr>
        <p:sp>
          <p:nvSpPr>
            <p:cNvPr id="18" name="TextBox 29"/>
            <p:cNvSpPr txBox="1"/>
            <p:nvPr/>
          </p:nvSpPr>
          <p:spPr>
            <a:xfrm>
              <a:off x="1777920" y="4036888"/>
              <a:ext cx="1779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b="1" dirty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lang="zh-CN" altLang="en-US" b="1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名称三</a:t>
              </a:r>
              <a:endParaRPr lang="zh-CN" altLang="en-US" b="1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30"/>
            <p:cNvSpPr txBox="1"/>
            <p:nvPr/>
          </p:nvSpPr>
          <p:spPr>
            <a:xfrm>
              <a:off x="1442864" y="4375442"/>
              <a:ext cx="2606313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输入您的内容，或复制内容后，用右键选择只保留文本来粘贴。XXX独家设计师大飞鱼倾情制作。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8241421" y="2060847"/>
            <a:ext cx="2540469" cy="1973005"/>
          </a:xfrm>
          <a:prstGeom prst="rect">
            <a:avLst/>
          </a:prstGeom>
          <a:noFill/>
          <a:ln w="19050">
            <a:solidFill>
              <a:srgbClr val="E64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386958" y="2216836"/>
            <a:ext cx="2241300" cy="166102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61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61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7" presetClass="entr" presetSubtype="1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61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157736" y="3149391"/>
            <a:ext cx="1872208" cy="2159496"/>
            <a:chOff x="3157736" y="3149391"/>
            <a:chExt cx="1872208" cy="2159496"/>
          </a:xfrm>
        </p:grpSpPr>
        <p:sp>
          <p:nvSpPr>
            <p:cNvPr id="5" name="矩形 4"/>
            <p:cNvSpPr/>
            <p:nvPr/>
          </p:nvSpPr>
          <p:spPr>
            <a:xfrm>
              <a:off x="3157736" y="3149391"/>
              <a:ext cx="1872208" cy="2159496"/>
            </a:xfrm>
            <a:prstGeom prst="rect">
              <a:avLst/>
            </a:prstGeom>
            <a:solidFill>
              <a:srgbClr val="E64E4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77961" y="3972093"/>
              <a:ext cx="1820544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业务名称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89970" y="1693010"/>
            <a:ext cx="2188281" cy="1293571"/>
            <a:chOff x="3689970" y="1693010"/>
            <a:chExt cx="2188281" cy="1293571"/>
          </a:xfrm>
        </p:grpSpPr>
        <p:sp>
          <p:nvSpPr>
            <p:cNvPr id="11" name="矩形 10"/>
            <p:cNvSpPr/>
            <p:nvPr/>
          </p:nvSpPr>
          <p:spPr>
            <a:xfrm>
              <a:off x="3689970" y="1693010"/>
              <a:ext cx="2188281" cy="1293571"/>
            </a:xfrm>
            <a:prstGeom prst="rect">
              <a:avLst/>
            </a:prstGeom>
            <a:solidFill>
              <a:srgbClr val="E64E4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689970" y="2139666"/>
              <a:ext cx="218828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业务名称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26654" y="3148647"/>
            <a:ext cx="1872208" cy="1008112"/>
            <a:chOff x="1126654" y="3148647"/>
            <a:chExt cx="1872208" cy="1008112"/>
          </a:xfrm>
        </p:grpSpPr>
        <p:sp>
          <p:nvSpPr>
            <p:cNvPr id="4" name="矩形 3"/>
            <p:cNvSpPr/>
            <p:nvPr/>
          </p:nvSpPr>
          <p:spPr>
            <a:xfrm>
              <a:off x="1126654" y="3148647"/>
              <a:ext cx="1872208" cy="1008112"/>
            </a:xfrm>
            <a:prstGeom prst="rect">
              <a:avLst/>
            </a:prstGeom>
            <a:solidFill>
              <a:srgbClr val="46586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69739" y="3452346"/>
              <a:ext cx="153238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业务名称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188024" y="4655627"/>
            <a:ext cx="1842355" cy="1293571"/>
            <a:chOff x="5188024" y="4655627"/>
            <a:chExt cx="1842355" cy="1293571"/>
          </a:xfrm>
        </p:grpSpPr>
        <p:sp>
          <p:nvSpPr>
            <p:cNvPr id="8" name="矩形 7"/>
            <p:cNvSpPr/>
            <p:nvPr/>
          </p:nvSpPr>
          <p:spPr>
            <a:xfrm>
              <a:off x="5188024" y="4655627"/>
              <a:ext cx="1842355" cy="1293571"/>
            </a:xfrm>
            <a:prstGeom prst="rect">
              <a:avLst/>
            </a:prstGeom>
            <a:solidFill>
              <a:srgbClr val="46586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43009" y="5124221"/>
              <a:ext cx="153238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业务名称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188023" y="3115773"/>
            <a:ext cx="1121481" cy="1409449"/>
            <a:chOff x="5188023" y="3115773"/>
            <a:chExt cx="1121481" cy="1409449"/>
          </a:xfrm>
        </p:grpSpPr>
        <p:sp>
          <p:nvSpPr>
            <p:cNvPr id="12" name="矩形 11"/>
            <p:cNvSpPr/>
            <p:nvPr/>
          </p:nvSpPr>
          <p:spPr>
            <a:xfrm>
              <a:off x="5188023" y="3115773"/>
              <a:ext cx="1121481" cy="1409449"/>
            </a:xfrm>
            <a:prstGeom prst="rect">
              <a:avLst/>
            </a:prstGeom>
            <a:solidFill>
              <a:srgbClr val="E64E4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188023" y="3452346"/>
              <a:ext cx="112148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endPara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名称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990750" y="4294301"/>
            <a:ext cx="1008112" cy="1008112"/>
            <a:chOff x="1990750" y="4294301"/>
            <a:chExt cx="1008112" cy="1008112"/>
          </a:xfrm>
        </p:grpSpPr>
        <p:sp>
          <p:nvSpPr>
            <p:cNvPr id="6" name="矩形 5"/>
            <p:cNvSpPr/>
            <p:nvPr/>
          </p:nvSpPr>
          <p:spPr>
            <a:xfrm>
              <a:off x="1990750" y="4294301"/>
              <a:ext cx="1008112" cy="1008112"/>
            </a:xfrm>
            <a:prstGeom prst="rect">
              <a:avLst/>
            </a:prstGeom>
            <a:solidFill>
              <a:srgbClr val="46586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990750" y="4457190"/>
              <a:ext cx="1008112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endPara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名称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494806" y="2004942"/>
            <a:ext cx="1008112" cy="1008112"/>
            <a:chOff x="2494806" y="2004942"/>
            <a:chExt cx="1008112" cy="1008112"/>
          </a:xfrm>
        </p:grpSpPr>
        <p:sp>
          <p:nvSpPr>
            <p:cNvPr id="7" name="矩形 6"/>
            <p:cNvSpPr/>
            <p:nvPr/>
          </p:nvSpPr>
          <p:spPr>
            <a:xfrm>
              <a:off x="2494806" y="2004942"/>
              <a:ext cx="1008112" cy="1008112"/>
            </a:xfrm>
            <a:prstGeom prst="rect">
              <a:avLst/>
            </a:prstGeom>
            <a:solidFill>
              <a:srgbClr val="E64E4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94806" y="2143004"/>
              <a:ext cx="1008112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endPara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名称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451196" y="5445224"/>
            <a:ext cx="1547309" cy="1008112"/>
            <a:chOff x="3451196" y="5445224"/>
            <a:chExt cx="1547309" cy="1008112"/>
          </a:xfrm>
        </p:grpSpPr>
        <p:sp>
          <p:nvSpPr>
            <p:cNvPr id="9" name="矩形 8"/>
            <p:cNvSpPr/>
            <p:nvPr/>
          </p:nvSpPr>
          <p:spPr>
            <a:xfrm>
              <a:off x="3502918" y="5445224"/>
              <a:ext cx="1495587" cy="1008112"/>
            </a:xfrm>
            <a:prstGeom prst="rect">
              <a:avLst/>
            </a:prstGeom>
            <a:solidFill>
              <a:srgbClr val="E64E4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451196" y="5762257"/>
              <a:ext cx="153238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业务名称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88603" y="3517110"/>
            <a:ext cx="1008112" cy="1008112"/>
            <a:chOff x="6488603" y="3517110"/>
            <a:chExt cx="1008112" cy="1008112"/>
          </a:xfrm>
        </p:grpSpPr>
        <p:sp>
          <p:nvSpPr>
            <p:cNvPr id="21" name="矩形 20"/>
            <p:cNvSpPr/>
            <p:nvPr/>
          </p:nvSpPr>
          <p:spPr>
            <a:xfrm>
              <a:off x="6488603" y="3517110"/>
              <a:ext cx="1008112" cy="1008112"/>
            </a:xfrm>
            <a:prstGeom prst="rect">
              <a:avLst/>
            </a:prstGeom>
            <a:solidFill>
              <a:srgbClr val="E64E4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88603" y="3702804"/>
              <a:ext cx="1008112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</a:t>
              </a:r>
              <a:endParaRPr lang="en-US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名称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966483" y="393258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业务概况</a:t>
            </a:r>
            <a:endParaRPr lang="zh-CN" altLang="en-US" sz="2800" b="1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30"/>
          <p:cNvSpPr txBox="1"/>
          <p:nvPr/>
        </p:nvSpPr>
        <p:spPr>
          <a:xfrm>
            <a:off x="7985533" y="4564701"/>
            <a:ext cx="332275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23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27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8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3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32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35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36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3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4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2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0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  <p:bldP spid="24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2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0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42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  <p:bldP spid="24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68058"/>
            <a:ext cx="12190413" cy="4089942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业务情况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326" y="3221775"/>
            <a:ext cx="4955816" cy="3182508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95206" y="4273932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业务名称一</a:t>
            </a:r>
            <a:endParaRPr lang="zh-CN" altLang="en-US" sz="28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14503" y="1461085"/>
            <a:ext cx="1448855" cy="453380"/>
            <a:chOff x="6014503" y="1461085"/>
            <a:chExt cx="1448855" cy="453380"/>
          </a:xfrm>
        </p:grpSpPr>
        <p:sp>
          <p:nvSpPr>
            <p:cNvPr id="10" name="矩形 9"/>
            <p:cNvSpPr/>
            <p:nvPr/>
          </p:nvSpPr>
          <p:spPr>
            <a:xfrm>
              <a:off x="6014503" y="1461085"/>
              <a:ext cx="1448855" cy="453380"/>
            </a:xfrm>
            <a:prstGeom prst="rect">
              <a:avLst/>
            </a:prstGeom>
            <a:solidFill>
              <a:srgbClr val="E64E4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109985" y="1503109"/>
              <a:ext cx="123932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价值意义</a:t>
              </a:r>
              <a:endPara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17022" y="1893133"/>
            <a:ext cx="629196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实现与世界</a:t>
            </a:r>
            <a:r>
              <a:rPr lang="en-US" altLang="zh-CN" sz="28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8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强的</a:t>
            </a:r>
            <a:r>
              <a:rPr lang="zh-CN" altLang="en-US" sz="3600" b="1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合作共赢</a:t>
            </a:r>
            <a:endParaRPr lang="zh-CN" altLang="en-US" sz="3600" b="1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30"/>
          <p:cNvSpPr txBox="1"/>
          <p:nvPr/>
        </p:nvSpPr>
        <p:spPr>
          <a:xfrm>
            <a:off x="6068838" y="5229200"/>
            <a:ext cx="473666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6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/>
      <p:bldP spid="8" grpId="0"/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19142" y="0"/>
            <a:ext cx="6671271" cy="6858000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业务情况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83238" y="822556"/>
            <a:ext cx="4955816" cy="3182508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50024" y="4535542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业务名称二</a:t>
            </a:r>
            <a:endParaRPr lang="zh-CN" altLang="en-US" sz="28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4606" y="4797152"/>
            <a:ext cx="4375026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b="1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308,563,120</a:t>
            </a:r>
            <a:endParaRPr lang="zh-CN" altLang="en-US" sz="4000" b="1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30"/>
          <p:cNvSpPr txBox="1"/>
          <p:nvPr/>
        </p:nvSpPr>
        <p:spPr>
          <a:xfrm>
            <a:off x="6356870" y="5229200"/>
            <a:ext cx="498218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4606" y="4237220"/>
            <a:ext cx="380427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使公司年销售收入增收</a:t>
            </a:r>
            <a:endParaRPr lang="zh-CN" altLang="en-US" sz="24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20806" y="3356992"/>
            <a:ext cx="1457976" cy="453380"/>
            <a:chOff x="820806" y="3356992"/>
            <a:chExt cx="1457976" cy="453380"/>
          </a:xfrm>
        </p:grpSpPr>
        <p:sp>
          <p:nvSpPr>
            <p:cNvPr id="11" name="矩形 10"/>
            <p:cNvSpPr/>
            <p:nvPr/>
          </p:nvSpPr>
          <p:spPr>
            <a:xfrm>
              <a:off x="820806" y="3356992"/>
              <a:ext cx="1457976" cy="453380"/>
            </a:xfrm>
            <a:prstGeom prst="rect">
              <a:avLst/>
            </a:prstGeom>
            <a:solidFill>
              <a:srgbClr val="E64E4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3088" y="3399016"/>
              <a:ext cx="134670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价值意义</a:t>
              </a:r>
              <a:endPara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6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" grpId="1" animBg="1"/>
      <p:bldP spid="6" grpId="0"/>
      <p:bldP spid="8" grpId="0"/>
      <p:bldP spid="9" grpId="0"/>
      <p:bldP spid="9" grpId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销售网络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5150" y="1469193"/>
            <a:ext cx="4783137" cy="3763963"/>
            <a:chOff x="576263" y="1847850"/>
            <a:chExt cx="4783137" cy="3763963"/>
          </a:xfrm>
          <a:solidFill>
            <a:srgbClr val="465862"/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3730351" y="5391150"/>
              <a:ext cx="263525" cy="220663"/>
            </a:xfrm>
            <a:custGeom>
              <a:avLst/>
              <a:gdLst>
                <a:gd name="T0" fmla="*/ 48 w 177"/>
                <a:gd name="T1" fmla="*/ 16 h 161"/>
                <a:gd name="T2" fmla="*/ 64 w 177"/>
                <a:gd name="T3" fmla="*/ 16 h 161"/>
                <a:gd name="T4" fmla="*/ 80 w 177"/>
                <a:gd name="T5" fmla="*/ 8 h 161"/>
                <a:gd name="T6" fmla="*/ 96 w 177"/>
                <a:gd name="T7" fmla="*/ 16 h 161"/>
                <a:gd name="T8" fmla="*/ 120 w 177"/>
                <a:gd name="T9" fmla="*/ 0 h 161"/>
                <a:gd name="T10" fmla="*/ 152 w 177"/>
                <a:gd name="T11" fmla="*/ 8 h 161"/>
                <a:gd name="T12" fmla="*/ 168 w 177"/>
                <a:gd name="T13" fmla="*/ 0 h 161"/>
                <a:gd name="T14" fmla="*/ 176 w 177"/>
                <a:gd name="T15" fmla="*/ 32 h 161"/>
                <a:gd name="T16" fmla="*/ 152 w 177"/>
                <a:gd name="T17" fmla="*/ 48 h 161"/>
                <a:gd name="T18" fmla="*/ 144 w 177"/>
                <a:gd name="T19" fmla="*/ 104 h 161"/>
                <a:gd name="T20" fmla="*/ 128 w 177"/>
                <a:gd name="T21" fmla="*/ 120 h 161"/>
                <a:gd name="T22" fmla="*/ 128 w 177"/>
                <a:gd name="T23" fmla="*/ 144 h 161"/>
                <a:gd name="T24" fmla="*/ 104 w 177"/>
                <a:gd name="T25" fmla="*/ 136 h 161"/>
                <a:gd name="T26" fmla="*/ 96 w 177"/>
                <a:gd name="T27" fmla="*/ 144 h 161"/>
                <a:gd name="T28" fmla="*/ 96 w 177"/>
                <a:gd name="T29" fmla="*/ 160 h 161"/>
                <a:gd name="T30" fmla="*/ 80 w 177"/>
                <a:gd name="T31" fmla="*/ 160 h 161"/>
                <a:gd name="T32" fmla="*/ 48 w 177"/>
                <a:gd name="T33" fmla="*/ 144 h 161"/>
                <a:gd name="T34" fmla="*/ 8 w 177"/>
                <a:gd name="T35" fmla="*/ 136 h 161"/>
                <a:gd name="T36" fmla="*/ 0 w 177"/>
                <a:gd name="T37" fmla="*/ 88 h 161"/>
                <a:gd name="T38" fmla="*/ 0 w 177"/>
                <a:gd name="T39" fmla="*/ 64 h 161"/>
                <a:gd name="T40" fmla="*/ 40 w 177"/>
                <a:gd name="T41" fmla="*/ 32 h 161"/>
                <a:gd name="T42" fmla="*/ 48 w 177"/>
                <a:gd name="T43" fmla="*/ 16 h 161"/>
                <a:gd name="T44" fmla="*/ 0 w 177"/>
                <a:gd name="T45" fmla="*/ 0 h 161"/>
                <a:gd name="T46" fmla="*/ 177 w 177"/>
                <a:gd name="T4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T44" t="T45" r="T46" b="T47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4310063" y="1847850"/>
              <a:ext cx="1049337" cy="958850"/>
            </a:xfrm>
            <a:custGeom>
              <a:avLst/>
              <a:gdLst>
                <a:gd name="T0" fmla="*/ 16 w 705"/>
                <a:gd name="T1" fmla="*/ 64 h 697"/>
                <a:gd name="T2" fmla="*/ 32 w 705"/>
                <a:gd name="T3" fmla="*/ 104 h 697"/>
                <a:gd name="T4" fmla="*/ 72 w 705"/>
                <a:gd name="T5" fmla="*/ 104 h 697"/>
                <a:gd name="T6" fmla="*/ 104 w 705"/>
                <a:gd name="T7" fmla="*/ 176 h 697"/>
                <a:gd name="T8" fmla="*/ 160 w 705"/>
                <a:gd name="T9" fmla="*/ 160 h 697"/>
                <a:gd name="T10" fmla="*/ 232 w 705"/>
                <a:gd name="T11" fmla="*/ 168 h 697"/>
                <a:gd name="T12" fmla="*/ 216 w 705"/>
                <a:gd name="T13" fmla="*/ 312 h 697"/>
                <a:gd name="T14" fmla="*/ 192 w 705"/>
                <a:gd name="T15" fmla="*/ 392 h 697"/>
                <a:gd name="T16" fmla="*/ 104 w 705"/>
                <a:gd name="T17" fmla="*/ 464 h 697"/>
                <a:gd name="T18" fmla="*/ 152 w 705"/>
                <a:gd name="T19" fmla="*/ 488 h 697"/>
                <a:gd name="T20" fmla="*/ 136 w 705"/>
                <a:gd name="T21" fmla="*/ 520 h 697"/>
                <a:gd name="T22" fmla="*/ 176 w 705"/>
                <a:gd name="T23" fmla="*/ 544 h 697"/>
                <a:gd name="T24" fmla="*/ 192 w 705"/>
                <a:gd name="T25" fmla="*/ 576 h 697"/>
                <a:gd name="T26" fmla="*/ 288 w 705"/>
                <a:gd name="T27" fmla="*/ 584 h 697"/>
                <a:gd name="T28" fmla="*/ 320 w 705"/>
                <a:gd name="T29" fmla="*/ 592 h 697"/>
                <a:gd name="T30" fmla="*/ 384 w 705"/>
                <a:gd name="T31" fmla="*/ 640 h 697"/>
                <a:gd name="T32" fmla="*/ 424 w 705"/>
                <a:gd name="T33" fmla="*/ 664 h 697"/>
                <a:gd name="T34" fmla="*/ 432 w 705"/>
                <a:gd name="T35" fmla="*/ 624 h 697"/>
                <a:gd name="T36" fmla="*/ 480 w 705"/>
                <a:gd name="T37" fmla="*/ 696 h 697"/>
                <a:gd name="T38" fmla="*/ 496 w 705"/>
                <a:gd name="T39" fmla="*/ 680 h 697"/>
                <a:gd name="T40" fmla="*/ 552 w 705"/>
                <a:gd name="T41" fmla="*/ 680 h 697"/>
                <a:gd name="T42" fmla="*/ 592 w 705"/>
                <a:gd name="T43" fmla="*/ 632 h 697"/>
                <a:gd name="T44" fmla="*/ 600 w 705"/>
                <a:gd name="T45" fmla="*/ 528 h 697"/>
                <a:gd name="T46" fmla="*/ 664 w 705"/>
                <a:gd name="T47" fmla="*/ 536 h 697"/>
                <a:gd name="T48" fmla="*/ 680 w 705"/>
                <a:gd name="T49" fmla="*/ 344 h 697"/>
                <a:gd name="T50" fmla="*/ 696 w 705"/>
                <a:gd name="T51" fmla="*/ 296 h 697"/>
                <a:gd name="T52" fmla="*/ 704 w 705"/>
                <a:gd name="T53" fmla="*/ 256 h 697"/>
                <a:gd name="T54" fmla="*/ 608 w 705"/>
                <a:gd name="T55" fmla="*/ 320 h 697"/>
                <a:gd name="T56" fmla="*/ 560 w 705"/>
                <a:gd name="T57" fmla="*/ 360 h 697"/>
                <a:gd name="T58" fmla="*/ 488 w 705"/>
                <a:gd name="T59" fmla="*/ 304 h 697"/>
                <a:gd name="T60" fmla="*/ 440 w 705"/>
                <a:gd name="T61" fmla="*/ 280 h 697"/>
                <a:gd name="T62" fmla="*/ 376 w 705"/>
                <a:gd name="T63" fmla="*/ 256 h 697"/>
                <a:gd name="T64" fmla="*/ 360 w 705"/>
                <a:gd name="T65" fmla="*/ 240 h 697"/>
                <a:gd name="T66" fmla="*/ 336 w 705"/>
                <a:gd name="T67" fmla="*/ 248 h 697"/>
                <a:gd name="T68" fmla="*/ 264 w 705"/>
                <a:gd name="T69" fmla="*/ 128 h 697"/>
                <a:gd name="T70" fmla="*/ 248 w 705"/>
                <a:gd name="T71" fmla="*/ 88 h 697"/>
                <a:gd name="T72" fmla="*/ 144 w 705"/>
                <a:gd name="T73" fmla="*/ 24 h 697"/>
                <a:gd name="T74" fmla="*/ 16 w 705"/>
                <a:gd name="T75" fmla="*/ 16 h 697"/>
                <a:gd name="T76" fmla="*/ 0 w 705"/>
                <a:gd name="T77" fmla="*/ 0 h 697"/>
                <a:gd name="T78" fmla="*/ 705 w 705"/>
                <a:gd name="T79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T76" t="T77" r="T78" b="T79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4414838" y="2584450"/>
              <a:ext cx="788987" cy="552450"/>
            </a:xfrm>
            <a:custGeom>
              <a:avLst/>
              <a:gdLst>
                <a:gd name="T0" fmla="*/ 528 w 529"/>
                <a:gd name="T1" fmla="*/ 144 h 401"/>
                <a:gd name="T2" fmla="*/ 480 w 529"/>
                <a:gd name="T3" fmla="*/ 144 h 401"/>
                <a:gd name="T4" fmla="*/ 456 w 529"/>
                <a:gd name="T5" fmla="*/ 120 h 401"/>
                <a:gd name="T6" fmla="*/ 424 w 529"/>
                <a:gd name="T7" fmla="*/ 152 h 401"/>
                <a:gd name="T8" fmla="*/ 416 w 529"/>
                <a:gd name="T9" fmla="*/ 136 h 401"/>
                <a:gd name="T10" fmla="*/ 408 w 529"/>
                <a:gd name="T11" fmla="*/ 160 h 401"/>
                <a:gd name="T12" fmla="*/ 360 w 529"/>
                <a:gd name="T13" fmla="*/ 128 h 401"/>
                <a:gd name="T14" fmla="*/ 360 w 529"/>
                <a:gd name="T15" fmla="*/ 88 h 401"/>
                <a:gd name="T16" fmla="*/ 344 w 529"/>
                <a:gd name="T17" fmla="*/ 96 h 401"/>
                <a:gd name="T18" fmla="*/ 352 w 529"/>
                <a:gd name="T19" fmla="*/ 128 h 401"/>
                <a:gd name="T20" fmla="*/ 328 w 529"/>
                <a:gd name="T21" fmla="*/ 128 h 401"/>
                <a:gd name="T22" fmla="*/ 312 w 529"/>
                <a:gd name="T23" fmla="*/ 104 h 401"/>
                <a:gd name="T24" fmla="*/ 296 w 529"/>
                <a:gd name="T25" fmla="*/ 104 h 401"/>
                <a:gd name="T26" fmla="*/ 248 w 529"/>
                <a:gd name="T27" fmla="*/ 56 h 401"/>
                <a:gd name="T28" fmla="*/ 216 w 529"/>
                <a:gd name="T29" fmla="*/ 72 h 401"/>
                <a:gd name="T30" fmla="*/ 216 w 529"/>
                <a:gd name="T31" fmla="*/ 56 h 401"/>
                <a:gd name="T32" fmla="*/ 160 w 529"/>
                <a:gd name="T33" fmla="*/ 64 h 401"/>
                <a:gd name="T34" fmla="*/ 120 w 529"/>
                <a:gd name="T35" fmla="*/ 40 h 401"/>
                <a:gd name="T36" fmla="*/ 120 w 529"/>
                <a:gd name="T37" fmla="*/ 0 h 401"/>
                <a:gd name="T38" fmla="*/ 104 w 529"/>
                <a:gd name="T39" fmla="*/ 8 h 401"/>
                <a:gd name="T40" fmla="*/ 64 w 529"/>
                <a:gd name="T41" fmla="*/ 8 h 401"/>
                <a:gd name="T42" fmla="*/ 72 w 529"/>
                <a:gd name="T43" fmla="*/ 56 h 401"/>
                <a:gd name="T44" fmla="*/ 48 w 529"/>
                <a:gd name="T45" fmla="*/ 56 h 401"/>
                <a:gd name="T46" fmla="*/ 8 w 529"/>
                <a:gd name="T47" fmla="*/ 32 h 401"/>
                <a:gd name="T48" fmla="*/ 0 w 529"/>
                <a:gd name="T49" fmla="*/ 56 h 401"/>
                <a:gd name="T50" fmla="*/ 32 w 529"/>
                <a:gd name="T51" fmla="*/ 88 h 401"/>
                <a:gd name="T52" fmla="*/ 24 w 529"/>
                <a:gd name="T53" fmla="*/ 120 h 401"/>
                <a:gd name="T54" fmla="*/ 48 w 529"/>
                <a:gd name="T55" fmla="*/ 160 h 401"/>
                <a:gd name="T56" fmla="*/ 88 w 529"/>
                <a:gd name="T57" fmla="*/ 136 h 401"/>
                <a:gd name="T58" fmla="*/ 112 w 529"/>
                <a:gd name="T59" fmla="*/ 184 h 401"/>
                <a:gd name="T60" fmla="*/ 112 w 529"/>
                <a:gd name="T61" fmla="*/ 224 h 401"/>
                <a:gd name="T62" fmla="*/ 152 w 529"/>
                <a:gd name="T63" fmla="*/ 224 h 401"/>
                <a:gd name="T64" fmla="*/ 168 w 529"/>
                <a:gd name="T65" fmla="*/ 264 h 401"/>
                <a:gd name="T66" fmla="*/ 176 w 529"/>
                <a:gd name="T67" fmla="*/ 232 h 401"/>
                <a:gd name="T68" fmla="*/ 208 w 529"/>
                <a:gd name="T69" fmla="*/ 280 h 401"/>
                <a:gd name="T70" fmla="*/ 232 w 529"/>
                <a:gd name="T71" fmla="*/ 320 h 401"/>
                <a:gd name="T72" fmla="*/ 232 w 529"/>
                <a:gd name="T73" fmla="*/ 344 h 401"/>
                <a:gd name="T74" fmla="*/ 264 w 529"/>
                <a:gd name="T75" fmla="*/ 400 h 401"/>
                <a:gd name="T76" fmla="*/ 288 w 529"/>
                <a:gd name="T77" fmla="*/ 376 h 401"/>
                <a:gd name="T78" fmla="*/ 304 w 529"/>
                <a:gd name="T79" fmla="*/ 328 h 401"/>
                <a:gd name="T80" fmla="*/ 320 w 529"/>
                <a:gd name="T81" fmla="*/ 320 h 401"/>
                <a:gd name="T82" fmla="*/ 336 w 529"/>
                <a:gd name="T83" fmla="*/ 328 h 401"/>
                <a:gd name="T84" fmla="*/ 328 w 529"/>
                <a:gd name="T85" fmla="*/ 344 h 401"/>
                <a:gd name="T86" fmla="*/ 376 w 529"/>
                <a:gd name="T87" fmla="*/ 344 h 401"/>
                <a:gd name="T88" fmla="*/ 392 w 529"/>
                <a:gd name="T89" fmla="*/ 328 h 401"/>
                <a:gd name="T90" fmla="*/ 392 w 529"/>
                <a:gd name="T91" fmla="*/ 312 h 401"/>
                <a:gd name="T92" fmla="*/ 384 w 529"/>
                <a:gd name="T93" fmla="*/ 296 h 401"/>
                <a:gd name="T94" fmla="*/ 432 w 529"/>
                <a:gd name="T95" fmla="*/ 272 h 401"/>
                <a:gd name="T96" fmla="*/ 440 w 529"/>
                <a:gd name="T97" fmla="*/ 264 h 401"/>
                <a:gd name="T98" fmla="*/ 440 w 529"/>
                <a:gd name="T99" fmla="*/ 248 h 401"/>
                <a:gd name="T100" fmla="*/ 456 w 529"/>
                <a:gd name="T101" fmla="*/ 240 h 401"/>
                <a:gd name="T102" fmla="*/ 456 w 529"/>
                <a:gd name="T103" fmla="*/ 192 h 401"/>
                <a:gd name="T104" fmla="*/ 472 w 529"/>
                <a:gd name="T105" fmla="*/ 192 h 401"/>
                <a:gd name="T106" fmla="*/ 480 w 529"/>
                <a:gd name="T107" fmla="*/ 216 h 401"/>
                <a:gd name="T108" fmla="*/ 504 w 529"/>
                <a:gd name="T109" fmla="*/ 232 h 401"/>
                <a:gd name="T110" fmla="*/ 512 w 529"/>
                <a:gd name="T111" fmla="*/ 224 h 401"/>
                <a:gd name="T112" fmla="*/ 504 w 529"/>
                <a:gd name="T113" fmla="*/ 208 h 401"/>
                <a:gd name="T114" fmla="*/ 504 w 529"/>
                <a:gd name="T115" fmla="*/ 192 h 401"/>
                <a:gd name="T116" fmla="*/ 528 w 529"/>
                <a:gd name="T117" fmla="*/ 184 h 401"/>
                <a:gd name="T118" fmla="*/ 528 w 529"/>
                <a:gd name="T119" fmla="*/ 144 h 401"/>
                <a:gd name="T120" fmla="*/ 0 w 529"/>
                <a:gd name="T121" fmla="*/ 0 h 401"/>
                <a:gd name="T122" fmla="*/ 529 w 529"/>
                <a:gd name="T123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T120" t="T121" r="T122" b="T12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4248150" y="2892425"/>
              <a:ext cx="561975" cy="541338"/>
            </a:xfrm>
            <a:custGeom>
              <a:avLst/>
              <a:gdLst>
                <a:gd name="T0" fmla="*/ 376 w 377"/>
                <a:gd name="T1" fmla="*/ 176 h 393"/>
                <a:gd name="T2" fmla="*/ 336 w 377"/>
                <a:gd name="T3" fmla="*/ 120 h 393"/>
                <a:gd name="T4" fmla="*/ 344 w 377"/>
                <a:gd name="T5" fmla="*/ 96 h 393"/>
                <a:gd name="T6" fmla="*/ 312 w 377"/>
                <a:gd name="T7" fmla="*/ 40 h 393"/>
                <a:gd name="T8" fmla="*/ 288 w 377"/>
                <a:gd name="T9" fmla="*/ 8 h 393"/>
                <a:gd name="T10" fmla="*/ 280 w 377"/>
                <a:gd name="T11" fmla="*/ 40 h 393"/>
                <a:gd name="T12" fmla="*/ 264 w 377"/>
                <a:gd name="T13" fmla="*/ 0 h 393"/>
                <a:gd name="T14" fmla="*/ 232 w 377"/>
                <a:gd name="T15" fmla="*/ 0 h 393"/>
                <a:gd name="T16" fmla="*/ 240 w 377"/>
                <a:gd name="T17" fmla="*/ 24 h 393"/>
                <a:gd name="T18" fmla="*/ 200 w 377"/>
                <a:gd name="T19" fmla="*/ 56 h 393"/>
                <a:gd name="T20" fmla="*/ 176 w 377"/>
                <a:gd name="T21" fmla="*/ 56 h 393"/>
                <a:gd name="T22" fmla="*/ 48 w 377"/>
                <a:gd name="T23" fmla="*/ 144 h 393"/>
                <a:gd name="T24" fmla="*/ 24 w 377"/>
                <a:gd name="T25" fmla="*/ 112 h 393"/>
                <a:gd name="T26" fmla="*/ 8 w 377"/>
                <a:gd name="T27" fmla="*/ 112 h 393"/>
                <a:gd name="T28" fmla="*/ 16 w 377"/>
                <a:gd name="T29" fmla="*/ 136 h 393"/>
                <a:gd name="T30" fmla="*/ 16 w 377"/>
                <a:gd name="T31" fmla="*/ 160 h 393"/>
                <a:gd name="T32" fmla="*/ 24 w 377"/>
                <a:gd name="T33" fmla="*/ 184 h 393"/>
                <a:gd name="T34" fmla="*/ 8 w 377"/>
                <a:gd name="T35" fmla="*/ 184 h 393"/>
                <a:gd name="T36" fmla="*/ 8 w 377"/>
                <a:gd name="T37" fmla="*/ 216 h 393"/>
                <a:gd name="T38" fmla="*/ 0 w 377"/>
                <a:gd name="T39" fmla="*/ 232 h 393"/>
                <a:gd name="T40" fmla="*/ 32 w 377"/>
                <a:gd name="T41" fmla="*/ 240 h 393"/>
                <a:gd name="T42" fmla="*/ 64 w 377"/>
                <a:gd name="T43" fmla="*/ 296 h 393"/>
                <a:gd name="T44" fmla="*/ 104 w 377"/>
                <a:gd name="T45" fmla="*/ 240 h 393"/>
                <a:gd name="T46" fmla="*/ 120 w 377"/>
                <a:gd name="T47" fmla="*/ 208 h 393"/>
                <a:gd name="T48" fmla="*/ 160 w 377"/>
                <a:gd name="T49" fmla="*/ 200 h 393"/>
                <a:gd name="T50" fmla="*/ 184 w 377"/>
                <a:gd name="T51" fmla="*/ 216 h 393"/>
                <a:gd name="T52" fmla="*/ 184 w 377"/>
                <a:gd name="T53" fmla="*/ 224 h 393"/>
                <a:gd name="T54" fmla="*/ 192 w 377"/>
                <a:gd name="T55" fmla="*/ 224 h 393"/>
                <a:gd name="T56" fmla="*/ 168 w 377"/>
                <a:gd name="T57" fmla="*/ 280 h 393"/>
                <a:gd name="T58" fmla="*/ 152 w 377"/>
                <a:gd name="T59" fmla="*/ 280 h 393"/>
                <a:gd name="T60" fmla="*/ 160 w 377"/>
                <a:gd name="T61" fmla="*/ 312 h 393"/>
                <a:gd name="T62" fmla="*/ 152 w 377"/>
                <a:gd name="T63" fmla="*/ 320 h 393"/>
                <a:gd name="T64" fmla="*/ 168 w 377"/>
                <a:gd name="T65" fmla="*/ 320 h 393"/>
                <a:gd name="T66" fmla="*/ 136 w 377"/>
                <a:gd name="T67" fmla="*/ 376 h 393"/>
                <a:gd name="T68" fmla="*/ 144 w 377"/>
                <a:gd name="T69" fmla="*/ 392 h 393"/>
                <a:gd name="T70" fmla="*/ 160 w 377"/>
                <a:gd name="T71" fmla="*/ 376 h 393"/>
                <a:gd name="T72" fmla="*/ 168 w 377"/>
                <a:gd name="T73" fmla="*/ 352 h 393"/>
                <a:gd name="T74" fmla="*/ 184 w 377"/>
                <a:gd name="T75" fmla="*/ 352 h 393"/>
                <a:gd name="T76" fmla="*/ 200 w 377"/>
                <a:gd name="T77" fmla="*/ 336 h 393"/>
                <a:gd name="T78" fmla="*/ 200 w 377"/>
                <a:gd name="T79" fmla="*/ 312 h 393"/>
                <a:gd name="T80" fmla="*/ 256 w 377"/>
                <a:gd name="T81" fmla="*/ 280 h 393"/>
                <a:gd name="T82" fmla="*/ 304 w 377"/>
                <a:gd name="T83" fmla="*/ 264 h 393"/>
                <a:gd name="T84" fmla="*/ 312 w 377"/>
                <a:gd name="T85" fmla="*/ 224 h 393"/>
                <a:gd name="T86" fmla="*/ 344 w 377"/>
                <a:gd name="T87" fmla="*/ 200 h 393"/>
                <a:gd name="T88" fmla="*/ 368 w 377"/>
                <a:gd name="T89" fmla="*/ 192 h 393"/>
                <a:gd name="T90" fmla="*/ 376 w 377"/>
                <a:gd name="T91" fmla="*/ 176 h 393"/>
                <a:gd name="T92" fmla="*/ 0 w 377"/>
                <a:gd name="T93" fmla="*/ 0 h 393"/>
                <a:gd name="T94" fmla="*/ 377 w 377"/>
                <a:gd name="T95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T92" t="T93" r="T94" b="T95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3821113" y="3014663"/>
              <a:ext cx="525462" cy="738187"/>
            </a:xfrm>
            <a:custGeom>
              <a:avLst/>
              <a:gdLst>
                <a:gd name="T0" fmla="*/ 320 w 353"/>
                <a:gd name="T1" fmla="*/ 160 h 537"/>
                <a:gd name="T2" fmla="*/ 296 w 353"/>
                <a:gd name="T3" fmla="*/ 96 h 537"/>
                <a:gd name="T4" fmla="*/ 248 w 353"/>
                <a:gd name="T5" fmla="*/ 88 h 537"/>
                <a:gd name="T6" fmla="*/ 224 w 353"/>
                <a:gd name="T7" fmla="*/ 0 h 537"/>
                <a:gd name="T8" fmla="*/ 176 w 353"/>
                <a:gd name="T9" fmla="*/ 64 h 537"/>
                <a:gd name="T10" fmla="*/ 136 w 353"/>
                <a:gd name="T11" fmla="*/ 80 h 537"/>
                <a:gd name="T12" fmla="*/ 80 w 353"/>
                <a:gd name="T13" fmla="*/ 104 h 537"/>
                <a:gd name="T14" fmla="*/ 32 w 353"/>
                <a:gd name="T15" fmla="*/ 72 h 537"/>
                <a:gd name="T16" fmla="*/ 8 w 353"/>
                <a:gd name="T17" fmla="*/ 120 h 537"/>
                <a:gd name="T18" fmla="*/ 56 w 353"/>
                <a:gd name="T19" fmla="*/ 200 h 537"/>
                <a:gd name="T20" fmla="*/ 24 w 353"/>
                <a:gd name="T21" fmla="*/ 232 h 537"/>
                <a:gd name="T22" fmla="*/ 64 w 353"/>
                <a:gd name="T23" fmla="*/ 272 h 537"/>
                <a:gd name="T24" fmla="*/ 32 w 353"/>
                <a:gd name="T25" fmla="*/ 288 h 537"/>
                <a:gd name="T26" fmla="*/ 16 w 353"/>
                <a:gd name="T27" fmla="*/ 328 h 537"/>
                <a:gd name="T28" fmla="*/ 32 w 353"/>
                <a:gd name="T29" fmla="*/ 400 h 537"/>
                <a:gd name="T30" fmla="*/ 24 w 353"/>
                <a:gd name="T31" fmla="*/ 512 h 537"/>
                <a:gd name="T32" fmla="*/ 88 w 353"/>
                <a:gd name="T33" fmla="*/ 528 h 537"/>
                <a:gd name="T34" fmla="*/ 112 w 353"/>
                <a:gd name="T35" fmla="*/ 512 h 537"/>
                <a:gd name="T36" fmla="*/ 152 w 353"/>
                <a:gd name="T37" fmla="*/ 424 h 537"/>
                <a:gd name="T38" fmla="*/ 232 w 353"/>
                <a:gd name="T39" fmla="*/ 376 h 537"/>
                <a:gd name="T40" fmla="*/ 240 w 353"/>
                <a:gd name="T41" fmla="*/ 344 h 537"/>
                <a:gd name="T42" fmla="*/ 192 w 353"/>
                <a:gd name="T43" fmla="*/ 320 h 537"/>
                <a:gd name="T44" fmla="*/ 184 w 353"/>
                <a:gd name="T45" fmla="*/ 288 h 537"/>
                <a:gd name="T46" fmla="*/ 160 w 353"/>
                <a:gd name="T47" fmla="*/ 264 h 537"/>
                <a:gd name="T48" fmla="*/ 104 w 353"/>
                <a:gd name="T49" fmla="*/ 256 h 537"/>
                <a:gd name="T50" fmla="*/ 136 w 353"/>
                <a:gd name="T51" fmla="*/ 168 h 537"/>
                <a:gd name="T52" fmla="*/ 160 w 353"/>
                <a:gd name="T53" fmla="*/ 136 h 537"/>
                <a:gd name="T54" fmla="*/ 192 w 353"/>
                <a:gd name="T55" fmla="*/ 152 h 537"/>
                <a:gd name="T56" fmla="*/ 208 w 353"/>
                <a:gd name="T57" fmla="*/ 184 h 537"/>
                <a:gd name="T58" fmla="*/ 224 w 353"/>
                <a:gd name="T59" fmla="*/ 200 h 537"/>
                <a:gd name="T60" fmla="*/ 256 w 353"/>
                <a:gd name="T61" fmla="*/ 256 h 537"/>
                <a:gd name="T62" fmla="*/ 272 w 353"/>
                <a:gd name="T63" fmla="*/ 288 h 537"/>
                <a:gd name="T64" fmla="*/ 328 w 353"/>
                <a:gd name="T65" fmla="*/ 216 h 537"/>
                <a:gd name="T66" fmla="*/ 0 w 353"/>
                <a:gd name="T67" fmla="*/ 0 h 537"/>
                <a:gd name="T68" fmla="*/ 353 w 353"/>
                <a:gd name="T6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T66" t="T67" r="T68" b="T69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3973513" y="3201988"/>
              <a:ext cx="168275" cy="176212"/>
            </a:xfrm>
            <a:custGeom>
              <a:avLst/>
              <a:gdLst>
                <a:gd name="T0" fmla="*/ 112 w 113"/>
                <a:gd name="T1" fmla="*/ 64 h 129"/>
                <a:gd name="T2" fmla="*/ 96 w 113"/>
                <a:gd name="T3" fmla="*/ 40 h 129"/>
                <a:gd name="T4" fmla="*/ 112 w 113"/>
                <a:gd name="T5" fmla="*/ 16 h 129"/>
                <a:gd name="T6" fmla="*/ 80 w 113"/>
                <a:gd name="T7" fmla="*/ 16 h 129"/>
                <a:gd name="T8" fmla="*/ 72 w 113"/>
                <a:gd name="T9" fmla="*/ 0 h 129"/>
                <a:gd name="T10" fmla="*/ 56 w 113"/>
                <a:gd name="T11" fmla="*/ 0 h 129"/>
                <a:gd name="T12" fmla="*/ 48 w 113"/>
                <a:gd name="T13" fmla="*/ 32 h 129"/>
                <a:gd name="T14" fmla="*/ 32 w 113"/>
                <a:gd name="T15" fmla="*/ 32 h 129"/>
                <a:gd name="T16" fmla="*/ 0 w 113"/>
                <a:gd name="T17" fmla="*/ 88 h 129"/>
                <a:gd name="T18" fmla="*/ 0 w 113"/>
                <a:gd name="T19" fmla="*/ 120 h 129"/>
                <a:gd name="T20" fmla="*/ 32 w 113"/>
                <a:gd name="T21" fmla="*/ 120 h 129"/>
                <a:gd name="T22" fmla="*/ 48 w 113"/>
                <a:gd name="T23" fmla="*/ 128 h 129"/>
                <a:gd name="T24" fmla="*/ 80 w 113"/>
                <a:gd name="T25" fmla="*/ 112 h 129"/>
                <a:gd name="T26" fmla="*/ 80 w 113"/>
                <a:gd name="T27" fmla="*/ 96 h 129"/>
                <a:gd name="T28" fmla="*/ 72 w 113"/>
                <a:gd name="T29" fmla="*/ 80 h 129"/>
                <a:gd name="T30" fmla="*/ 96 w 113"/>
                <a:gd name="T31" fmla="*/ 80 h 129"/>
                <a:gd name="T32" fmla="*/ 112 w 113"/>
                <a:gd name="T33" fmla="*/ 64 h 129"/>
                <a:gd name="T34" fmla="*/ 0 w 113"/>
                <a:gd name="T35" fmla="*/ 0 h 129"/>
                <a:gd name="T36" fmla="*/ 113 w 113"/>
                <a:gd name="T3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T34" t="T35" r="T36" b="T37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4081463" y="3289300"/>
              <a:ext cx="131762" cy="165100"/>
            </a:xfrm>
            <a:custGeom>
              <a:avLst/>
              <a:gdLst>
                <a:gd name="T0" fmla="*/ 88 w 89"/>
                <a:gd name="T1" fmla="*/ 80 h 121"/>
                <a:gd name="T2" fmla="*/ 80 w 89"/>
                <a:gd name="T3" fmla="*/ 56 h 121"/>
                <a:gd name="T4" fmla="*/ 56 w 89"/>
                <a:gd name="T5" fmla="*/ 40 h 121"/>
                <a:gd name="T6" fmla="*/ 48 w 89"/>
                <a:gd name="T7" fmla="*/ 8 h 121"/>
                <a:gd name="T8" fmla="*/ 32 w 89"/>
                <a:gd name="T9" fmla="*/ 0 h 121"/>
                <a:gd name="T10" fmla="*/ 24 w 89"/>
                <a:gd name="T11" fmla="*/ 8 h 121"/>
                <a:gd name="T12" fmla="*/ 32 w 89"/>
                <a:gd name="T13" fmla="*/ 48 h 121"/>
                <a:gd name="T14" fmla="*/ 8 w 89"/>
                <a:gd name="T15" fmla="*/ 48 h 121"/>
                <a:gd name="T16" fmla="*/ 0 w 89"/>
                <a:gd name="T17" fmla="*/ 112 h 121"/>
                <a:gd name="T18" fmla="*/ 16 w 89"/>
                <a:gd name="T19" fmla="*/ 120 h 121"/>
                <a:gd name="T20" fmla="*/ 56 w 89"/>
                <a:gd name="T21" fmla="*/ 112 h 121"/>
                <a:gd name="T22" fmla="*/ 56 w 89"/>
                <a:gd name="T23" fmla="*/ 80 h 121"/>
                <a:gd name="T24" fmla="*/ 88 w 89"/>
                <a:gd name="T25" fmla="*/ 80 h 121"/>
                <a:gd name="T26" fmla="*/ 0 w 89"/>
                <a:gd name="T27" fmla="*/ 0 h 121"/>
                <a:gd name="T28" fmla="*/ 89 w 89"/>
                <a:gd name="T2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T26" t="T27" r="T28" b="T29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4081463" y="3300413"/>
              <a:ext cx="50800" cy="55562"/>
            </a:xfrm>
            <a:custGeom>
              <a:avLst/>
              <a:gdLst>
                <a:gd name="T0" fmla="*/ 32 w 33"/>
                <a:gd name="T1" fmla="*/ 40 h 41"/>
                <a:gd name="T2" fmla="*/ 8 w 33"/>
                <a:gd name="T3" fmla="*/ 40 h 41"/>
                <a:gd name="T4" fmla="*/ 8 w 33"/>
                <a:gd name="T5" fmla="*/ 24 h 41"/>
                <a:gd name="T6" fmla="*/ 0 w 33"/>
                <a:gd name="T7" fmla="*/ 0 h 41"/>
                <a:gd name="T8" fmla="*/ 24 w 33"/>
                <a:gd name="T9" fmla="*/ 8 h 41"/>
                <a:gd name="T10" fmla="*/ 32 w 33"/>
                <a:gd name="T11" fmla="*/ 40 h 41"/>
                <a:gd name="T12" fmla="*/ 0 w 33"/>
                <a:gd name="T13" fmla="*/ 0 h 41"/>
                <a:gd name="T14" fmla="*/ 33 w 33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3962400" y="3498850"/>
              <a:ext cx="646113" cy="398463"/>
            </a:xfrm>
            <a:custGeom>
              <a:avLst/>
              <a:gdLst>
                <a:gd name="T0" fmla="*/ 152 w 433"/>
                <a:gd name="T1" fmla="*/ 8 h 289"/>
                <a:gd name="T2" fmla="*/ 136 w 433"/>
                <a:gd name="T3" fmla="*/ 24 h 289"/>
                <a:gd name="T4" fmla="*/ 96 w 433"/>
                <a:gd name="T5" fmla="*/ 32 h 289"/>
                <a:gd name="T6" fmla="*/ 56 w 433"/>
                <a:gd name="T7" fmla="*/ 72 h 289"/>
                <a:gd name="T8" fmla="*/ 16 w 433"/>
                <a:gd name="T9" fmla="*/ 128 h 289"/>
                <a:gd name="T10" fmla="*/ 16 w 433"/>
                <a:gd name="T11" fmla="*/ 160 h 289"/>
                <a:gd name="T12" fmla="*/ 32 w 433"/>
                <a:gd name="T13" fmla="*/ 184 h 289"/>
                <a:gd name="T14" fmla="*/ 48 w 433"/>
                <a:gd name="T15" fmla="*/ 176 h 289"/>
                <a:gd name="T16" fmla="*/ 64 w 433"/>
                <a:gd name="T17" fmla="*/ 176 h 289"/>
                <a:gd name="T18" fmla="*/ 8 w 433"/>
                <a:gd name="T19" fmla="*/ 224 h 289"/>
                <a:gd name="T20" fmla="*/ 0 w 433"/>
                <a:gd name="T21" fmla="*/ 248 h 289"/>
                <a:gd name="T22" fmla="*/ 16 w 433"/>
                <a:gd name="T23" fmla="*/ 256 h 289"/>
                <a:gd name="T24" fmla="*/ 48 w 433"/>
                <a:gd name="T25" fmla="*/ 288 h 289"/>
                <a:gd name="T26" fmla="*/ 80 w 433"/>
                <a:gd name="T27" fmla="*/ 288 h 289"/>
                <a:gd name="T28" fmla="*/ 96 w 433"/>
                <a:gd name="T29" fmla="*/ 272 h 289"/>
                <a:gd name="T30" fmla="*/ 96 w 433"/>
                <a:gd name="T31" fmla="*/ 256 h 289"/>
                <a:gd name="T32" fmla="*/ 112 w 433"/>
                <a:gd name="T33" fmla="*/ 264 h 289"/>
                <a:gd name="T34" fmla="*/ 120 w 433"/>
                <a:gd name="T35" fmla="*/ 272 h 289"/>
                <a:gd name="T36" fmla="*/ 152 w 433"/>
                <a:gd name="T37" fmla="*/ 288 h 289"/>
                <a:gd name="T38" fmla="*/ 168 w 433"/>
                <a:gd name="T39" fmla="*/ 272 h 289"/>
                <a:gd name="T40" fmla="*/ 192 w 433"/>
                <a:gd name="T41" fmla="*/ 272 h 289"/>
                <a:gd name="T42" fmla="*/ 192 w 433"/>
                <a:gd name="T43" fmla="*/ 288 h 289"/>
                <a:gd name="T44" fmla="*/ 208 w 433"/>
                <a:gd name="T45" fmla="*/ 280 h 289"/>
                <a:gd name="T46" fmla="*/ 240 w 433"/>
                <a:gd name="T47" fmla="*/ 232 h 289"/>
                <a:gd name="T48" fmla="*/ 256 w 433"/>
                <a:gd name="T49" fmla="*/ 232 h 289"/>
                <a:gd name="T50" fmla="*/ 296 w 433"/>
                <a:gd name="T51" fmla="*/ 168 h 289"/>
                <a:gd name="T52" fmla="*/ 296 w 433"/>
                <a:gd name="T53" fmla="*/ 144 h 289"/>
                <a:gd name="T54" fmla="*/ 304 w 433"/>
                <a:gd name="T55" fmla="*/ 136 h 289"/>
                <a:gd name="T56" fmla="*/ 312 w 433"/>
                <a:gd name="T57" fmla="*/ 152 h 289"/>
                <a:gd name="T58" fmla="*/ 344 w 433"/>
                <a:gd name="T59" fmla="*/ 96 h 289"/>
                <a:gd name="T60" fmla="*/ 376 w 433"/>
                <a:gd name="T61" fmla="*/ 80 h 289"/>
                <a:gd name="T62" fmla="*/ 376 w 433"/>
                <a:gd name="T63" fmla="*/ 88 h 289"/>
                <a:gd name="T64" fmla="*/ 400 w 433"/>
                <a:gd name="T65" fmla="*/ 64 h 289"/>
                <a:gd name="T66" fmla="*/ 416 w 433"/>
                <a:gd name="T67" fmla="*/ 72 h 289"/>
                <a:gd name="T68" fmla="*/ 432 w 433"/>
                <a:gd name="T69" fmla="*/ 24 h 289"/>
                <a:gd name="T70" fmla="*/ 424 w 433"/>
                <a:gd name="T71" fmla="*/ 16 h 289"/>
                <a:gd name="T72" fmla="*/ 400 w 433"/>
                <a:gd name="T73" fmla="*/ 16 h 289"/>
                <a:gd name="T74" fmla="*/ 384 w 433"/>
                <a:gd name="T75" fmla="*/ 24 h 289"/>
                <a:gd name="T76" fmla="*/ 344 w 433"/>
                <a:gd name="T77" fmla="*/ 24 h 289"/>
                <a:gd name="T78" fmla="*/ 328 w 433"/>
                <a:gd name="T79" fmla="*/ 0 h 289"/>
                <a:gd name="T80" fmla="*/ 272 w 433"/>
                <a:gd name="T81" fmla="*/ 40 h 289"/>
                <a:gd name="T82" fmla="*/ 264 w 433"/>
                <a:gd name="T83" fmla="*/ 64 h 289"/>
                <a:gd name="T84" fmla="*/ 248 w 433"/>
                <a:gd name="T85" fmla="*/ 64 h 289"/>
                <a:gd name="T86" fmla="*/ 200 w 433"/>
                <a:gd name="T87" fmla="*/ 64 h 289"/>
                <a:gd name="T88" fmla="*/ 200 w 433"/>
                <a:gd name="T89" fmla="*/ 48 h 289"/>
                <a:gd name="T90" fmla="*/ 216 w 433"/>
                <a:gd name="T91" fmla="*/ 32 h 289"/>
                <a:gd name="T92" fmla="*/ 200 w 433"/>
                <a:gd name="T93" fmla="*/ 0 h 289"/>
                <a:gd name="T94" fmla="*/ 176 w 433"/>
                <a:gd name="T95" fmla="*/ 0 h 289"/>
                <a:gd name="T96" fmla="*/ 168 w 433"/>
                <a:gd name="T97" fmla="*/ 0 h 289"/>
                <a:gd name="T98" fmla="*/ 160 w 433"/>
                <a:gd name="T99" fmla="*/ 16 h 289"/>
                <a:gd name="T100" fmla="*/ 152 w 433"/>
                <a:gd name="T101" fmla="*/ 8 h 289"/>
                <a:gd name="T102" fmla="*/ 0 w 433"/>
                <a:gd name="T103" fmla="*/ 0 h 289"/>
                <a:gd name="T104" fmla="*/ 433 w 433"/>
                <a:gd name="T105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T102" t="T103" r="T104" b="T105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>
              <a:off x="4095750" y="3817938"/>
              <a:ext cx="534988" cy="439737"/>
            </a:xfrm>
            <a:custGeom>
              <a:avLst/>
              <a:gdLst>
                <a:gd name="T0" fmla="*/ 168 w 361"/>
                <a:gd name="T1" fmla="*/ 0 h 321"/>
                <a:gd name="T2" fmla="*/ 152 w 361"/>
                <a:gd name="T3" fmla="*/ 0 h 321"/>
                <a:gd name="T4" fmla="*/ 120 w 361"/>
                <a:gd name="T5" fmla="*/ 48 h 321"/>
                <a:gd name="T6" fmla="*/ 96 w 361"/>
                <a:gd name="T7" fmla="*/ 56 h 321"/>
                <a:gd name="T8" fmla="*/ 96 w 361"/>
                <a:gd name="T9" fmla="*/ 40 h 321"/>
                <a:gd name="T10" fmla="*/ 80 w 361"/>
                <a:gd name="T11" fmla="*/ 40 h 321"/>
                <a:gd name="T12" fmla="*/ 64 w 361"/>
                <a:gd name="T13" fmla="*/ 56 h 321"/>
                <a:gd name="T14" fmla="*/ 32 w 361"/>
                <a:gd name="T15" fmla="*/ 40 h 321"/>
                <a:gd name="T16" fmla="*/ 24 w 361"/>
                <a:gd name="T17" fmla="*/ 32 h 321"/>
                <a:gd name="T18" fmla="*/ 8 w 361"/>
                <a:gd name="T19" fmla="*/ 24 h 321"/>
                <a:gd name="T20" fmla="*/ 8 w 361"/>
                <a:gd name="T21" fmla="*/ 40 h 321"/>
                <a:gd name="T22" fmla="*/ 0 w 361"/>
                <a:gd name="T23" fmla="*/ 48 h 321"/>
                <a:gd name="T24" fmla="*/ 32 w 361"/>
                <a:gd name="T25" fmla="*/ 56 h 321"/>
                <a:gd name="T26" fmla="*/ 40 w 361"/>
                <a:gd name="T27" fmla="*/ 80 h 321"/>
                <a:gd name="T28" fmla="*/ 56 w 361"/>
                <a:gd name="T29" fmla="*/ 80 h 321"/>
                <a:gd name="T30" fmla="*/ 80 w 361"/>
                <a:gd name="T31" fmla="*/ 112 h 321"/>
                <a:gd name="T32" fmla="*/ 104 w 361"/>
                <a:gd name="T33" fmla="*/ 104 h 321"/>
                <a:gd name="T34" fmla="*/ 104 w 361"/>
                <a:gd name="T35" fmla="*/ 144 h 321"/>
                <a:gd name="T36" fmla="*/ 136 w 361"/>
                <a:gd name="T37" fmla="*/ 184 h 321"/>
                <a:gd name="T38" fmla="*/ 152 w 361"/>
                <a:gd name="T39" fmla="*/ 184 h 321"/>
                <a:gd name="T40" fmla="*/ 160 w 361"/>
                <a:gd name="T41" fmla="*/ 168 h 321"/>
                <a:gd name="T42" fmla="*/ 184 w 361"/>
                <a:gd name="T43" fmla="*/ 192 h 321"/>
                <a:gd name="T44" fmla="*/ 168 w 361"/>
                <a:gd name="T45" fmla="*/ 208 h 321"/>
                <a:gd name="T46" fmla="*/ 160 w 361"/>
                <a:gd name="T47" fmla="*/ 200 h 321"/>
                <a:gd name="T48" fmla="*/ 144 w 361"/>
                <a:gd name="T49" fmla="*/ 192 h 321"/>
                <a:gd name="T50" fmla="*/ 144 w 361"/>
                <a:gd name="T51" fmla="*/ 224 h 321"/>
                <a:gd name="T52" fmla="*/ 136 w 361"/>
                <a:gd name="T53" fmla="*/ 240 h 321"/>
                <a:gd name="T54" fmla="*/ 160 w 361"/>
                <a:gd name="T55" fmla="*/ 272 h 321"/>
                <a:gd name="T56" fmla="*/ 160 w 361"/>
                <a:gd name="T57" fmla="*/ 296 h 321"/>
                <a:gd name="T58" fmla="*/ 200 w 361"/>
                <a:gd name="T59" fmla="*/ 296 h 321"/>
                <a:gd name="T60" fmla="*/ 216 w 361"/>
                <a:gd name="T61" fmla="*/ 312 h 321"/>
                <a:gd name="T62" fmla="*/ 240 w 361"/>
                <a:gd name="T63" fmla="*/ 304 h 321"/>
                <a:gd name="T64" fmla="*/ 272 w 361"/>
                <a:gd name="T65" fmla="*/ 320 h 321"/>
                <a:gd name="T66" fmla="*/ 296 w 361"/>
                <a:gd name="T67" fmla="*/ 296 h 321"/>
                <a:gd name="T68" fmla="*/ 320 w 361"/>
                <a:gd name="T69" fmla="*/ 256 h 321"/>
                <a:gd name="T70" fmla="*/ 288 w 361"/>
                <a:gd name="T71" fmla="*/ 240 h 321"/>
                <a:gd name="T72" fmla="*/ 320 w 361"/>
                <a:gd name="T73" fmla="*/ 232 h 321"/>
                <a:gd name="T74" fmla="*/ 328 w 361"/>
                <a:gd name="T75" fmla="*/ 240 h 321"/>
                <a:gd name="T76" fmla="*/ 360 w 361"/>
                <a:gd name="T77" fmla="*/ 232 h 321"/>
                <a:gd name="T78" fmla="*/ 360 w 361"/>
                <a:gd name="T79" fmla="*/ 224 h 321"/>
                <a:gd name="T80" fmla="*/ 320 w 361"/>
                <a:gd name="T81" fmla="*/ 200 h 321"/>
                <a:gd name="T82" fmla="*/ 320 w 361"/>
                <a:gd name="T83" fmla="*/ 184 h 321"/>
                <a:gd name="T84" fmla="*/ 304 w 361"/>
                <a:gd name="T85" fmla="*/ 176 h 321"/>
                <a:gd name="T86" fmla="*/ 288 w 361"/>
                <a:gd name="T87" fmla="*/ 168 h 321"/>
                <a:gd name="T88" fmla="*/ 272 w 361"/>
                <a:gd name="T89" fmla="*/ 128 h 321"/>
                <a:gd name="T90" fmla="*/ 232 w 361"/>
                <a:gd name="T91" fmla="*/ 64 h 321"/>
                <a:gd name="T92" fmla="*/ 232 w 361"/>
                <a:gd name="T93" fmla="*/ 40 h 321"/>
                <a:gd name="T94" fmla="*/ 192 w 361"/>
                <a:gd name="T95" fmla="*/ 32 h 321"/>
                <a:gd name="T96" fmla="*/ 176 w 361"/>
                <a:gd name="T97" fmla="*/ 24 h 321"/>
                <a:gd name="T98" fmla="*/ 168 w 361"/>
                <a:gd name="T99" fmla="*/ 0 h 321"/>
                <a:gd name="T100" fmla="*/ 0 w 361"/>
                <a:gd name="T101" fmla="*/ 0 h 321"/>
                <a:gd name="T102" fmla="*/ 361 w 361"/>
                <a:gd name="T103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T100" t="T101" r="T102" b="T10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4535488" y="4170363"/>
              <a:ext cx="95250" cy="74612"/>
            </a:xfrm>
            <a:custGeom>
              <a:avLst/>
              <a:gdLst>
                <a:gd name="T0" fmla="*/ 24 w 65"/>
                <a:gd name="T1" fmla="*/ 0 h 57"/>
                <a:gd name="T2" fmla="*/ 0 w 65"/>
                <a:gd name="T3" fmla="*/ 40 h 57"/>
                <a:gd name="T4" fmla="*/ 24 w 65"/>
                <a:gd name="T5" fmla="*/ 56 h 57"/>
                <a:gd name="T6" fmla="*/ 64 w 65"/>
                <a:gd name="T7" fmla="*/ 40 h 57"/>
                <a:gd name="T8" fmla="*/ 64 w 65"/>
                <a:gd name="T9" fmla="*/ 24 h 57"/>
                <a:gd name="T10" fmla="*/ 24 w 65"/>
                <a:gd name="T11" fmla="*/ 0 h 57"/>
                <a:gd name="T12" fmla="*/ 0 w 65"/>
                <a:gd name="T13" fmla="*/ 0 h 57"/>
                <a:gd name="T14" fmla="*/ 65 w 65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 17"/>
            <p:cNvSpPr/>
            <p:nvPr/>
          </p:nvSpPr>
          <p:spPr bwMode="auto">
            <a:xfrm>
              <a:off x="4297363" y="4222750"/>
              <a:ext cx="357187" cy="409575"/>
            </a:xfrm>
            <a:custGeom>
              <a:avLst/>
              <a:gdLst>
                <a:gd name="T0" fmla="*/ 184 w 241"/>
                <a:gd name="T1" fmla="*/ 16 h 297"/>
                <a:gd name="T2" fmla="*/ 160 w 241"/>
                <a:gd name="T3" fmla="*/ 0 h 297"/>
                <a:gd name="T4" fmla="*/ 136 w 241"/>
                <a:gd name="T5" fmla="*/ 24 h 297"/>
                <a:gd name="T6" fmla="*/ 104 w 241"/>
                <a:gd name="T7" fmla="*/ 8 h 297"/>
                <a:gd name="T8" fmla="*/ 80 w 241"/>
                <a:gd name="T9" fmla="*/ 16 h 297"/>
                <a:gd name="T10" fmla="*/ 72 w 241"/>
                <a:gd name="T11" fmla="*/ 32 h 297"/>
                <a:gd name="T12" fmla="*/ 64 w 241"/>
                <a:gd name="T13" fmla="*/ 48 h 297"/>
                <a:gd name="T14" fmla="*/ 72 w 241"/>
                <a:gd name="T15" fmla="*/ 72 h 297"/>
                <a:gd name="T16" fmla="*/ 56 w 241"/>
                <a:gd name="T17" fmla="*/ 72 h 297"/>
                <a:gd name="T18" fmla="*/ 48 w 241"/>
                <a:gd name="T19" fmla="*/ 64 h 297"/>
                <a:gd name="T20" fmla="*/ 40 w 241"/>
                <a:gd name="T21" fmla="*/ 64 h 297"/>
                <a:gd name="T22" fmla="*/ 40 w 241"/>
                <a:gd name="T23" fmla="*/ 80 h 297"/>
                <a:gd name="T24" fmla="*/ 40 w 241"/>
                <a:gd name="T25" fmla="*/ 96 h 297"/>
                <a:gd name="T26" fmla="*/ 40 w 241"/>
                <a:gd name="T27" fmla="*/ 96 h 297"/>
                <a:gd name="T28" fmla="*/ 40 w 241"/>
                <a:gd name="T29" fmla="*/ 112 h 297"/>
                <a:gd name="T30" fmla="*/ 8 w 241"/>
                <a:gd name="T31" fmla="*/ 136 h 297"/>
                <a:gd name="T32" fmla="*/ 0 w 241"/>
                <a:gd name="T33" fmla="*/ 144 h 297"/>
                <a:gd name="T34" fmla="*/ 0 w 241"/>
                <a:gd name="T35" fmla="*/ 176 h 297"/>
                <a:gd name="T36" fmla="*/ 24 w 241"/>
                <a:gd name="T37" fmla="*/ 192 h 297"/>
                <a:gd name="T38" fmla="*/ 24 w 241"/>
                <a:gd name="T39" fmla="*/ 232 h 297"/>
                <a:gd name="T40" fmla="*/ 48 w 241"/>
                <a:gd name="T41" fmla="*/ 232 h 297"/>
                <a:gd name="T42" fmla="*/ 48 w 241"/>
                <a:gd name="T43" fmla="*/ 248 h 297"/>
                <a:gd name="T44" fmla="*/ 56 w 241"/>
                <a:gd name="T45" fmla="*/ 264 h 297"/>
                <a:gd name="T46" fmla="*/ 64 w 241"/>
                <a:gd name="T47" fmla="*/ 288 h 297"/>
                <a:gd name="T48" fmla="*/ 88 w 241"/>
                <a:gd name="T49" fmla="*/ 288 h 297"/>
                <a:gd name="T50" fmla="*/ 104 w 241"/>
                <a:gd name="T51" fmla="*/ 264 h 297"/>
                <a:gd name="T52" fmla="*/ 112 w 241"/>
                <a:gd name="T53" fmla="*/ 264 h 297"/>
                <a:gd name="T54" fmla="*/ 112 w 241"/>
                <a:gd name="T55" fmla="*/ 280 h 297"/>
                <a:gd name="T56" fmla="*/ 120 w 241"/>
                <a:gd name="T57" fmla="*/ 288 h 297"/>
                <a:gd name="T58" fmla="*/ 136 w 241"/>
                <a:gd name="T59" fmla="*/ 288 h 297"/>
                <a:gd name="T60" fmla="*/ 136 w 241"/>
                <a:gd name="T61" fmla="*/ 280 h 297"/>
                <a:gd name="T62" fmla="*/ 152 w 241"/>
                <a:gd name="T63" fmla="*/ 280 h 297"/>
                <a:gd name="T64" fmla="*/ 152 w 241"/>
                <a:gd name="T65" fmla="*/ 288 h 297"/>
                <a:gd name="T66" fmla="*/ 160 w 241"/>
                <a:gd name="T67" fmla="*/ 296 h 297"/>
                <a:gd name="T68" fmla="*/ 176 w 241"/>
                <a:gd name="T69" fmla="*/ 288 h 297"/>
                <a:gd name="T70" fmla="*/ 184 w 241"/>
                <a:gd name="T71" fmla="*/ 256 h 297"/>
                <a:gd name="T72" fmla="*/ 184 w 241"/>
                <a:gd name="T73" fmla="*/ 224 h 297"/>
                <a:gd name="T74" fmla="*/ 200 w 241"/>
                <a:gd name="T75" fmla="*/ 224 h 297"/>
                <a:gd name="T76" fmla="*/ 200 w 241"/>
                <a:gd name="T77" fmla="*/ 216 h 297"/>
                <a:gd name="T78" fmla="*/ 200 w 241"/>
                <a:gd name="T79" fmla="*/ 200 h 297"/>
                <a:gd name="T80" fmla="*/ 216 w 241"/>
                <a:gd name="T81" fmla="*/ 216 h 297"/>
                <a:gd name="T82" fmla="*/ 232 w 241"/>
                <a:gd name="T83" fmla="*/ 192 h 297"/>
                <a:gd name="T84" fmla="*/ 216 w 241"/>
                <a:gd name="T85" fmla="*/ 176 h 297"/>
                <a:gd name="T86" fmla="*/ 216 w 241"/>
                <a:gd name="T87" fmla="*/ 168 h 297"/>
                <a:gd name="T88" fmla="*/ 232 w 241"/>
                <a:gd name="T89" fmla="*/ 160 h 297"/>
                <a:gd name="T90" fmla="*/ 224 w 241"/>
                <a:gd name="T91" fmla="*/ 136 h 297"/>
                <a:gd name="T92" fmla="*/ 216 w 241"/>
                <a:gd name="T93" fmla="*/ 128 h 297"/>
                <a:gd name="T94" fmla="*/ 240 w 241"/>
                <a:gd name="T95" fmla="*/ 136 h 297"/>
                <a:gd name="T96" fmla="*/ 240 w 241"/>
                <a:gd name="T97" fmla="*/ 104 h 297"/>
                <a:gd name="T98" fmla="*/ 216 w 241"/>
                <a:gd name="T99" fmla="*/ 120 h 297"/>
                <a:gd name="T100" fmla="*/ 240 w 241"/>
                <a:gd name="T101" fmla="*/ 80 h 297"/>
                <a:gd name="T102" fmla="*/ 200 w 241"/>
                <a:gd name="T103" fmla="*/ 56 h 297"/>
                <a:gd name="T104" fmla="*/ 176 w 241"/>
                <a:gd name="T105" fmla="*/ 56 h 297"/>
                <a:gd name="T106" fmla="*/ 160 w 241"/>
                <a:gd name="T107" fmla="*/ 72 h 297"/>
                <a:gd name="T108" fmla="*/ 152 w 241"/>
                <a:gd name="T109" fmla="*/ 48 h 297"/>
                <a:gd name="T110" fmla="*/ 160 w 241"/>
                <a:gd name="T111" fmla="*/ 40 h 297"/>
                <a:gd name="T112" fmla="*/ 184 w 241"/>
                <a:gd name="T113" fmla="*/ 16 h 297"/>
                <a:gd name="T114" fmla="*/ 0 w 241"/>
                <a:gd name="T115" fmla="*/ 0 h 297"/>
                <a:gd name="T116" fmla="*/ 241 w 241"/>
                <a:gd name="T117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T114" t="T115" r="T116" b="T117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solidFill>
              <a:srgbClr val="E64E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 18"/>
            <p:cNvSpPr/>
            <p:nvPr/>
          </p:nvSpPr>
          <p:spPr bwMode="auto">
            <a:xfrm>
              <a:off x="4117975" y="4543425"/>
              <a:ext cx="406400" cy="508000"/>
            </a:xfrm>
            <a:custGeom>
              <a:avLst/>
              <a:gdLst>
                <a:gd name="T0" fmla="*/ 272 w 273"/>
                <a:gd name="T1" fmla="*/ 56 h 369"/>
                <a:gd name="T2" fmla="*/ 272 w 273"/>
                <a:gd name="T3" fmla="*/ 48 h 369"/>
                <a:gd name="T4" fmla="*/ 256 w 273"/>
                <a:gd name="T5" fmla="*/ 48 h 369"/>
                <a:gd name="T6" fmla="*/ 256 w 273"/>
                <a:gd name="T7" fmla="*/ 56 h 369"/>
                <a:gd name="T8" fmla="*/ 240 w 273"/>
                <a:gd name="T9" fmla="*/ 56 h 369"/>
                <a:gd name="T10" fmla="*/ 232 w 273"/>
                <a:gd name="T11" fmla="*/ 56 h 369"/>
                <a:gd name="T12" fmla="*/ 232 w 273"/>
                <a:gd name="T13" fmla="*/ 32 h 369"/>
                <a:gd name="T14" fmla="*/ 224 w 273"/>
                <a:gd name="T15" fmla="*/ 32 h 369"/>
                <a:gd name="T16" fmla="*/ 208 w 273"/>
                <a:gd name="T17" fmla="*/ 56 h 369"/>
                <a:gd name="T18" fmla="*/ 184 w 273"/>
                <a:gd name="T19" fmla="*/ 56 h 369"/>
                <a:gd name="T20" fmla="*/ 176 w 273"/>
                <a:gd name="T21" fmla="*/ 32 h 369"/>
                <a:gd name="T22" fmla="*/ 168 w 273"/>
                <a:gd name="T23" fmla="*/ 16 h 369"/>
                <a:gd name="T24" fmla="*/ 160 w 273"/>
                <a:gd name="T25" fmla="*/ 0 h 369"/>
                <a:gd name="T26" fmla="*/ 144 w 273"/>
                <a:gd name="T27" fmla="*/ 0 h 369"/>
                <a:gd name="T28" fmla="*/ 144 w 273"/>
                <a:gd name="T29" fmla="*/ 8 h 369"/>
                <a:gd name="T30" fmla="*/ 112 w 273"/>
                <a:gd name="T31" fmla="*/ 16 h 369"/>
                <a:gd name="T32" fmla="*/ 112 w 273"/>
                <a:gd name="T33" fmla="*/ 32 h 369"/>
                <a:gd name="T34" fmla="*/ 80 w 273"/>
                <a:gd name="T35" fmla="*/ 32 h 369"/>
                <a:gd name="T36" fmla="*/ 64 w 273"/>
                <a:gd name="T37" fmla="*/ 48 h 369"/>
                <a:gd name="T38" fmla="*/ 64 w 273"/>
                <a:gd name="T39" fmla="*/ 72 h 369"/>
                <a:gd name="T40" fmla="*/ 72 w 273"/>
                <a:gd name="T41" fmla="*/ 88 h 369"/>
                <a:gd name="T42" fmla="*/ 48 w 273"/>
                <a:gd name="T43" fmla="*/ 112 h 369"/>
                <a:gd name="T44" fmla="*/ 40 w 273"/>
                <a:gd name="T45" fmla="*/ 112 h 369"/>
                <a:gd name="T46" fmla="*/ 32 w 273"/>
                <a:gd name="T47" fmla="*/ 144 h 369"/>
                <a:gd name="T48" fmla="*/ 32 w 273"/>
                <a:gd name="T49" fmla="*/ 160 h 369"/>
                <a:gd name="T50" fmla="*/ 32 w 273"/>
                <a:gd name="T51" fmla="*/ 176 h 369"/>
                <a:gd name="T52" fmla="*/ 16 w 273"/>
                <a:gd name="T53" fmla="*/ 200 h 369"/>
                <a:gd name="T54" fmla="*/ 8 w 273"/>
                <a:gd name="T55" fmla="*/ 216 h 369"/>
                <a:gd name="T56" fmla="*/ 0 w 273"/>
                <a:gd name="T57" fmla="*/ 256 h 369"/>
                <a:gd name="T58" fmla="*/ 8 w 273"/>
                <a:gd name="T59" fmla="*/ 272 h 369"/>
                <a:gd name="T60" fmla="*/ 56 w 273"/>
                <a:gd name="T61" fmla="*/ 272 h 369"/>
                <a:gd name="T62" fmla="*/ 80 w 273"/>
                <a:gd name="T63" fmla="*/ 328 h 369"/>
                <a:gd name="T64" fmla="*/ 88 w 273"/>
                <a:gd name="T65" fmla="*/ 368 h 369"/>
                <a:gd name="T66" fmla="*/ 112 w 273"/>
                <a:gd name="T67" fmla="*/ 328 h 369"/>
                <a:gd name="T68" fmla="*/ 120 w 273"/>
                <a:gd name="T69" fmla="*/ 336 h 369"/>
                <a:gd name="T70" fmla="*/ 152 w 273"/>
                <a:gd name="T71" fmla="*/ 304 h 369"/>
                <a:gd name="T72" fmla="*/ 152 w 273"/>
                <a:gd name="T73" fmla="*/ 280 h 369"/>
                <a:gd name="T74" fmla="*/ 184 w 273"/>
                <a:gd name="T75" fmla="*/ 272 h 369"/>
                <a:gd name="T76" fmla="*/ 200 w 273"/>
                <a:gd name="T77" fmla="*/ 232 h 369"/>
                <a:gd name="T78" fmla="*/ 216 w 273"/>
                <a:gd name="T79" fmla="*/ 224 h 369"/>
                <a:gd name="T80" fmla="*/ 216 w 273"/>
                <a:gd name="T81" fmla="*/ 200 h 369"/>
                <a:gd name="T82" fmla="*/ 240 w 273"/>
                <a:gd name="T83" fmla="*/ 200 h 369"/>
                <a:gd name="T84" fmla="*/ 248 w 273"/>
                <a:gd name="T85" fmla="*/ 160 h 369"/>
                <a:gd name="T86" fmla="*/ 240 w 273"/>
                <a:gd name="T87" fmla="*/ 128 h 369"/>
                <a:gd name="T88" fmla="*/ 248 w 273"/>
                <a:gd name="T89" fmla="*/ 120 h 369"/>
                <a:gd name="T90" fmla="*/ 232 w 273"/>
                <a:gd name="T91" fmla="*/ 104 h 369"/>
                <a:gd name="T92" fmla="*/ 248 w 273"/>
                <a:gd name="T93" fmla="*/ 96 h 369"/>
                <a:gd name="T94" fmla="*/ 256 w 273"/>
                <a:gd name="T95" fmla="*/ 104 h 369"/>
                <a:gd name="T96" fmla="*/ 272 w 273"/>
                <a:gd name="T97" fmla="*/ 80 h 369"/>
                <a:gd name="T98" fmla="*/ 272 w 273"/>
                <a:gd name="T99" fmla="*/ 56 h 369"/>
                <a:gd name="T100" fmla="*/ 0 w 273"/>
                <a:gd name="T101" fmla="*/ 0 h 369"/>
                <a:gd name="T102" fmla="*/ 273 w 273"/>
                <a:gd name="T103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T100" t="T101" r="T102" b="T10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solidFill>
              <a:srgbClr val="E64E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3497263" y="4862513"/>
              <a:ext cx="752475" cy="528637"/>
            </a:xfrm>
            <a:custGeom>
              <a:avLst/>
              <a:gdLst>
                <a:gd name="T0" fmla="*/ 496 w 505"/>
                <a:gd name="T1" fmla="*/ 96 h 385"/>
                <a:gd name="T2" fmla="*/ 424 w 505"/>
                <a:gd name="T3" fmla="*/ 40 h 385"/>
                <a:gd name="T4" fmla="*/ 408 w 505"/>
                <a:gd name="T5" fmla="*/ 56 h 385"/>
                <a:gd name="T6" fmla="*/ 376 w 505"/>
                <a:gd name="T7" fmla="*/ 40 h 385"/>
                <a:gd name="T8" fmla="*/ 312 w 505"/>
                <a:gd name="T9" fmla="*/ 56 h 385"/>
                <a:gd name="T10" fmla="*/ 312 w 505"/>
                <a:gd name="T11" fmla="*/ 0 h 385"/>
                <a:gd name="T12" fmla="*/ 280 w 505"/>
                <a:gd name="T13" fmla="*/ 0 h 385"/>
                <a:gd name="T14" fmla="*/ 216 w 505"/>
                <a:gd name="T15" fmla="*/ 8 h 385"/>
                <a:gd name="T16" fmla="*/ 208 w 505"/>
                <a:gd name="T17" fmla="*/ 40 h 385"/>
                <a:gd name="T18" fmla="*/ 168 w 505"/>
                <a:gd name="T19" fmla="*/ 24 h 385"/>
                <a:gd name="T20" fmla="*/ 144 w 505"/>
                <a:gd name="T21" fmla="*/ 48 h 385"/>
                <a:gd name="T22" fmla="*/ 152 w 505"/>
                <a:gd name="T23" fmla="*/ 88 h 385"/>
                <a:gd name="T24" fmla="*/ 144 w 505"/>
                <a:gd name="T25" fmla="*/ 112 h 385"/>
                <a:gd name="T26" fmla="*/ 112 w 505"/>
                <a:gd name="T27" fmla="*/ 168 h 385"/>
                <a:gd name="T28" fmla="*/ 72 w 505"/>
                <a:gd name="T29" fmla="*/ 224 h 385"/>
                <a:gd name="T30" fmla="*/ 32 w 505"/>
                <a:gd name="T31" fmla="*/ 272 h 385"/>
                <a:gd name="T32" fmla="*/ 0 w 505"/>
                <a:gd name="T33" fmla="*/ 296 h 385"/>
                <a:gd name="T34" fmla="*/ 8 w 505"/>
                <a:gd name="T35" fmla="*/ 312 h 385"/>
                <a:gd name="T36" fmla="*/ 16 w 505"/>
                <a:gd name="T37" fmla="*/ 360 h 385"/>
                <a:gd name="T38" fmla="*/ 56 w 505"/>
                <a:gd name="T39" fmla="*/ 384 h 385"/>
                <a:gd name="T40" fmla="*/ 40 w 505"/>
                <a:gd name="T41" fmla="*/ 344 h 385"/>
                <a:gd name="T42" fmla="*/ 80 w 505"/>
                <a:gd name="T43" fmla="*/ 304 h 385"/>
                <a:gd name="T44" fmla="*/ 152 w 505"/>
                <a:gd name="T45" fmla="*/ 280 h 385"/>
                <a:gd name="T46" fmla="*/ 192 w 505"/>
                <a:gd name="T47" fmla="*/ 296 h 385"/>
                <a:gd name="T48" fmla="*/ 240 w 505"/>
                <a:gd name="T49" fmla="*/ 248 h 385"/>
                <a:gd name="T50" fmla="*/ 264 w 505"/>
                <a:gd name="T51" fmla="*/ 240 h 385"/>
                <a:gd name="T52" fmla="*/ 264 w 505"/>
                <a:gd name="T53" fmla="*/ 216 h 385"/>
                <a:gd name="T54" fmla="*/ 280 w 505"/>
                <a:gd name="T55" fmla="*/ 208 h 385"/>
                <a:gd name="T56" fmla="*/ 336 w 505"/>
                <a:gd name="T57" fmla="*/ 232 h 385"/>
                <a:gd name="T58" fmla="*/ 336 w 505"/>
                <a:gd name="T59" fmla="*/ 200 h 385"/>
                <a:gd name="T60" fmla="*/ 376 w 505"/>
                <a:gd name="T61" fmla="*/ 192 h 385"/>
                <a:gd name="T62" fmla="*/ 392 w 505"/>
                <a:gd name="T63" fmla="*/ 200 h 385"/>
                <a:gd name="T64" fmla="*/ 400 w 505"/>
                <a:gd name="T65" fmla="*/ 184 h 385"/>
                <a:gd name="T66" fmla="*/ 448 w 505"/>
                <a:gd name="T67" fmla="*/ 176 h 385"/>
                <a:gd name="T68" fmla="*/ 480 w 505"/>
                <a:gd name="T69" fmla="*/ 136 h 385"/>
                <a:gd name="T70" fmla="*/ 0 w 505"/>
                <a:gd name="T71" fmla="*/ 0 h 385"/>
                <a:gd name="T72" fmla="*/ 505 w 505"/>
                <a:gd name="T73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T70" t="T71" r="T72" b="T73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2995613" y="4762500"/>
              <a:ext cx="741362" cy="528638"/>
            </a:xfrm>
            <a:custGeom>
              <a:avLst/>
              <a:gdLst>
                <a:gd name="T0" fmla="*/ 344 w 497"/>
                <a:gd name="T1" fmla="*/ 344 h 385"/>
                <a:gd name="T2" fmla="*/ 416 w 497"/>
                <a:gd name="T3" fmla="*/ 296 h 385"/>
                <a:gd name="T4" fmla="*/ 448 w 497"/>
                <a:gd name="T5" fmla="*/ 240 h 385"/>
                <a:gd name="T6" fmla="*/ 480 w 497"/>
                <a:gd name="T7" fmla="*/ 184 h 385"/>
                <a:gd name="T8" fmla="*/ 496 w 497"/>
                <a:gd name="T9" fmla="*/ 160 h 385"/>
                <a:gd name="T10" fmla="*/ 480 w 497"/>
                <a:gd name="T11" fmla="*/ 128 h 385"/>
                <a:gd name="T12" fmla="*/ 456 w 497"/>
                <a:gd name="T13" fmla="*/ 96 h 385"/>
                <a:gd name="T14" fmla="*/ 440 w 497"/>
                <a:gd name="T15" fmla="*/ 112 h 385"/>
                <a:gd name="T16" fmla="*/ 424 w 497"/>
                <a:gd name="T17" fmla="*/ 104 h 385"/>
                <a:gd name="T18" fmla="*/ 440 w 497"/>
                <a:gd name="T19" fmla="*/ 56 h 385"/>
                <a:gd name="T20" fmla="*/ 440 w 497"/>
                <a:gd name="T21" fmla="*/ 16 h 385"/>
                <a:gd name="T22" fmla="*/ 408 w 497"/>
                <a:gd name="T23" fmla="*/ 8 h 385"/>
                <a:gd name="T24" fmla="*/ 376 w 497"/>
                <a:gd name="T25" fmla="*/ 24 h 385"/>
                <a:gd name="T26" fmla="*/ 360 w 497"/>
                <a:gd name="T27" fmla="*/ 24 h 385"/>
                <a:gd name="T28" fmla="*/ 320 w 497"/>
                <a:gd name="T29" fmla="*/ 32 h 385"/>
                <a:gd name="T30" fmla="*/ 288 w 497"/>
                <a:gd name="T31" fmla="*/ 64 h 385"/>
                <a:gd name="T32" fmla="*/ 264 w 497"/>
                <a:gd name="T33" fmla="*/ 72 h 385"/>
                <a:gd name="T34" fmla="*/ 224 w 497"/>
                <a:gd name="T35" fmla="*/ 96 h 385"/>
                <a:gd name="T36" fmla="*/ 184 w 497"/>
                <a:gd name="T37" fmla="*/ 88 h 385"/>
                <a:gd name="T38" fmla="*/ 160 w 497"/>
                <a:gd name="T39" fmla="*/ 72 h 385"/>
                <a:gd name="T40" fmla="*/ 144 w 497"/>
                <a:gd name="T41" fmla="*/ 88 h 385"/>
                <a:gd name="T42" fmla="*/ 96 w 497"/>
                <a:gd name="T43" fmla="*/ 128 h 385"/>
                <a:gd name="T44" fmla="*/ 32 w 497"/>
                <a:gd name="T45" fmla="*/ 112 h 385"/>
                <a:gd name="T46" fmla="*/ 0 w 497"/>
                <a:gd name="T47" fmla="*/ 128 h 385"/>
                <a:gd name="T48" fmla="*/ 32 w 497"/>
                <a:gd name="T49" fmla="*/ 144 h 385"/>
                <a:gd name="T50" fmla="*/ 88 w 497"/>
                <a:gd name="T51" fmla="*/ 168 h 385"/>
                <a:gd name="T52" fmla="*/ 104 w 497"/>
                <a:gd name="T53" fmla="*/ 208 h 385"/>
                <a:gd name="T54" fmla="*/ 56 w 497"/>
                <a:gd name="T55" fmla="*/ 224 h 385"/>
                <a:gd name="T56" fmla="*/ 88 w 497"/>
                <a:gd name="T57" fmla="*/ 248 h 385"/>
                <a:gd name="T58" fmla="*/ 136 w 497"/>
                <a:gd name="T59" fmla="*/ 280 h 385"/>
                <a:gd name="T60" fmla="*/ 136 w 497"/>
                <a:gd name="T61" fmla="*/ 304 h 385"/>
                <a:gd name="T62" fmla="*/ 208 w 497"/>
                <a:gd name="T63" fmla="*/ 360 h 385"/>
                <a:gd name="T64" fmla="*/ 248 w 497"/>
                <a:gd name="T65" fmla="*/ 360 h 385"/>
                <a:gd name="T66" fmla="*/ 256 w 497"/>
                <a:gd name="T67" fmla="*/ 344 h 385"/>
                <a:gd name="T68" fmla="*/ 296 w 497"/>
                <a:gd name="T69" fmla="*/ 376 h 385"/>
                <a:gd name="T70" fmla="*/ 336 w 497"/>
                <a:gd name="T71" fmla="*/ 368 h 385"/>
                <a:gd name="T72" fmla="*/ 0 w 497"/>
                <a:gd name="T73" fmla="*/ 0 h 385"/>
                <a:gd name="T74" fmla="*/ 497 w 497"/>
                <a:gd name="T75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T72" t="T73" r="T74" b="T75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2924175" y="4467225"/>
              <a:ext cx="552450" cy="485775"/>
            </a:xfrm>
            <a:custGeom>
              <a:avLst/>
              <a:gdLst>
                <a:gd name="T0" fmla="*/ 48 w 369"/>
                <a:gd name="T1" fmla="*/ 320 h 353"/>
                <a:gd name="T2" fmla="*/ 32 w 369"/>
                <a:gd name="T3" fmla="*/ 264 h 353"/>
                <a:gd name="T4" fmla="*/ 56 w 369"/>
                <a:gd name="T5" fmla="*/ 192 h 353"/>
                <a:gd name="T6" fmla="*/ 8 w 369"/>
                <a:gd name="T7" fmla="*/ 160 h 353"/>
                <a:gd name="T8" fmla="*/ 16 w 369"/>
                <a:gd name="T9" fmla="*/ 136 h 353"/>
                <a:gd name="T10" fmla="*/ 48 w 369"/>
                <a:gd name="T11" fmla="*/ 136 h 353"/>
                <a:gd name="T12" fmla="*/ 104 w 369"/>
                <a:gd name="T13" fmla="*/ 120 h 353"/>
                <a:gd name="T14" fmla="*/ 168 w 369"/>
                <a:gd name="T15" fmla="*/ 112 h 353"/>
                <a:gd name="T16" fmla="*/ 136 w 369"/>
                <a:gd name="T17" fmla="*/ 80 h 353"/>
                <a:gd name="T18" fmla="*/ 144 w 369"/>
                <a:gd name="T19" fmla="*/ 40 h 353"/>
                <a:gd name="T20" fmla="*/ 184 w 369"/>
                <a:gd name="T21" fmla="*/ 40 h 353"/>
                <a:gd name="T22" fmla="*/ 208 w 369"/>
                <a:gd name="T23" fmla="*/ 48 h 353"/>
                <a:gd name="T24" fmla="*/ 232 w 369"/>
                <a:gd name="T25" fmla="*/ 40 h 353"/>
                <a:gd name="T26" fmla="*/ 248 w 369"/>
                <a:gd name="T27" fmla="*/ 0 h 353"/>
                <a:gd name="T28" fmla="*/ 288 w 369"/>
                <a:gd name="T29" fmla="*/ 16 h 353"/>
                <a:gd name="T30" fmla="*/ 320 w 369"/>
                <a:gd name="T31" fmla="*/ 72 h 353"/>
                <a:gd name="T32" fmla="*/ 344 w 369"/>
                <a:gd name="T33" fmla="*/ 88 h 353"/>
                <a:gd name="T34" fmla="*/ 360 w 369"/>
                <a:gd name="T35" fmla="*/ 64 h 353"/>
                <a:gd name="T36" fmla="*/ 360 w 369"/>
                <a:gd name="T37" fmla="*/ 96 h 353"/>
                <a:gd name="T38" fmla="*/ 360 w 369"/>
                <a:gd name="T39" fmla="*/ 128 h 353"/>
                <a:gd name="T40" fmla="*/ 336 w 369"/>
                <a:gd name="T41" fmla="*/ 168 h 353"/>
                <a:gd name="T42" fmla="*/ 368 w 369"/>
                <a:gd name="T43" fmla="*/ 184 h 353"/>
                <a:gd name="T44" fmla="*/ 360 w 369"/>
                <a:gd name="T45" fmla="*/ 208 h 353"/>
                <a:gd name="T46" fmla="*/ 368 w 369"/>
                <a:gd name="T47" fmla="*/ 232 h 353"/>
                <a:gd name="T48" fmla="*/ 344 w 369"/>
                <a:gd name="T49" fmla="*/ 256 h 353"/>
                <a:gd name="T50" fmla="*/ 344 w 369"/>
                <a:gd name="T51" fmla="*/ 280 h 353"/>
                <a:gd name="T52" fmla="*/ 312 w 369"/>
                <a:gd name="T53" fmla="*/ 288 h 353"/>
                <a:gd name="T54" fmla="*/ 272 w 369"/>
                <a:gd name="T55" fmla="*/ 312 h 353"/>
                <a:gd name="T56" fmla="*/ 232 w 369"/>
                <a:gd name="T57" fmla="*/ 304 h 353"/>
                <a:gd name="T58" fmla="*/ 208 w 369"/>
                <a:gd name="T59" fmla="*/ 288 h 353"/>
                <a:gd name="T60" fmla="*/ 192 w 369"/>
                <a:gd name="T61" fmla="*/ 304 h 353"/>
                <a:gd name="T62" fmla="*/ 144 w 369"/>
                <a:gd name="T63" fmla="*/ 352 h 353"/>
                <a:gd name="T64" fmla="*/ 80 w 369"/>
                <a:gd name="T65" fmla="*/ 328 h 353"/>
                <a:gd name="T66" fmla="*/ 0 w 369"/>
                <a:gd name="T67" fmla="*/ 0 h 353"/>
                <a:gd name="T68" fmla="*/ 369 w 369"/>
                <a:gd name="T6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T66" t="T67" r="T68" b="T69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2303463" y="4432300"/>
              <a:ext cx="849312" cy="847725"/>
            </a:xfrm>
            <a:custGeom>
              <a:avLst/>
              <a:gdLst>
                <a:gd name="T0" fmla="*/ 528 w 569"/>
                <a:gd name="T1" fmla="*/ 448 h 617"/>
                <a:gd name="T2" fmla="*/ 560 w 569"/>
                <a:gd name="T3" fmla="*/ 416 h 617"/>
                <a:gd name="T4" fmla="*/ 528 w 569"/>
                <a:gd name="T5" fmla="*/ 408 h 617"/>
                <a:gd name="T6" fmla="*/ 496 w 569"/>
                <a:gd name="T7" fmla="*/ 384 h 617"/>
                <a:gd name="T8" fmla="*/ 464 w 569"/>
                <a:gd name="T9" fmla="*/ 360 h 617"/>
                <a:gd name="T10" fmla="*/ 480 w 569"/>
                <a:gd name="T11" fmla="*/ 320 h 617"/>
                <a:gd name="T12" fmla="*/ 472 w 569"/>
                <a:gd name="T13" fmla="*/ 248 h 617"/>
                <a:gd name="T14" fmla="*/ 424 w 569"/>
                <a:gd name="T15" fmla="*/ 224 h 617"/>
                <a:gd name="T16" fmla="*/ 416 w 569"/>
                <a:gd name="T17" fmla="*/ 176 h 617"/>
                <a:gd name="T18" fmla="*/ 448 w 569"/>
                <a:gd name="T19" fmla="*/ 168 h 617"/>
                <a:gd name="T20" fmla="*/ 512 w 569"/>
                <a:gd name="T21" fmla="*/ 160 h 617"/>
                <a:gd name="T22" fmla="*/ 512 w 569"/>
                <a:gd name="T23" fmla="*/ 112 h 617"/>
                <a:gd name="T24" fmla="*/ 464 w 569"/>
                <a:gd name="T25" fmla="*/ 112 h 617"/>
                <a:gd name="T26" fmla="*/ 432 w 569"/>
                <a:gd name="T27" fmla="*/ 64 h 617"/>
                <a:gd name="T28" fmla="*/ 408 w 569"/>
                <a:gd name="T29" fmla="*/ 96 h 617"/>
                <a:gd name="T30" fmla="*/ 384 w 569"/>
                <a:gd name="T31" fmla="*/ 144 h 617"/>
                <a:gd name="T32" fmla="*/ 368 w 569"/>
                <a:gd name="T33" fmla="*/ 240 h 617"/>
                <a:gd name="T34" fmla="*/ 336 w 569"/>
                <a:gd name="T35" fmla="*/ 224 h 617"/>
                <a:gd name="T36" fmla="*/ 288 w 569"/>
                <a:gd name="T37" fmla="*/ 240 h 617"/>
                <a:gd name="T38" fmla="*/ 272 w 569"/>
                <a:gd name="T39" fmla="*/ 224 h 617"/>
                <a:gd name="T40" fmla="*/ 232 w 569"/>
                <a:gd name="T41" fmla="*/ 104 h 617"/>
                <a:gd name="T42" fmla="*/ 216 w 569"/>
                <a:gd name="T43" fmla="*/ 112 h 617"/>
                <a:gd name="T44" fmla="*/ 208 w 569"/>
                <a:gd name="T45" fmla="*/ 72 h 617"/>
                <a:gd name="T46" fmla="*/ 160 w 569"/>
                <a:gd name="T47" fmla="*/ 40 h 617"/>
                <a:gd name="T48" fmla="*/ 136 w 569"/>
                <a:gd name="T49" fmla="*/ 80 h 617"/>
                <a:gd name="T50" fmla="*/ 136 w 569"/>
                <a:gd name="T51" fmla="*/ 0 h 617"/>
                <a:gd name="T52" fmla="*/ 112 w 569"/>
                <a:gd name="T53" fmla="*/ 0 h 617"/>
                <a:gd name="T54" fmla="*/ 96 w 569"/>
                <a:gd name="T55" fmla="*/ 32 h 617"/>
                <a:gd name="T56" fmla="*/ 88 w 569"/>
                <a:gd name="T57" fmla="*/ 64 h 617"/>
                <a:gd name="T58" fmla="*/ 80 w 569"/>
                <a:gd name="T59" fmla="*/ 96 h 617"/>
                <a:gd name="T60" fmla="*/ 104 w 569"/>
                <a:gd name="T61" fmla="*/ 112 h 617"/>
                <a:gd name="T62" fmla="*/ 88 w 569"/>
                <a:gd name="T63" fmla="*/ 240 h 617"/>
                <a:gd name="T64" fmla="*/ 24 w 569"/>
                <a:gd name="T65" fmla="*/ 280 h 617"/>
                <a:gd name="T66" fmla="*/ 8 w 569"/>
                <a:gd name="T67" fmla="*/ 312 h 617"/>
                <a:gd name="T68" fmla="*/ 0 w 569"/>
                <a:gd name="T69" fmla="*/ 376 h 617"/>
                <a:gd name="T70" fmla="*/ 48 w 569"/>
                <a:gd name="T71" fmla="*/ 368 h 617"/>
                <a:gd name="T72" fmla="*/ 80 w 569"/>
                <a:gd name="T73" fmla="*/ 392 h 617"/>
                <a:gd name="T74" fmla="*/ 88 w 569"/>
                <a:gd name="T75" fmla="*/ 408 h 617"/>
                <a:gd name="T76" fmla="*/ 96 w 569"/>
                <a:gd name="T77" fmla="*/ 448 h 617"/>
                <a:gd name="T78" fmla="*/ 120 w 569"/>
                <a:gd name="T79" fmla="*/ 464 h 617"/>
                <a:gd name="T80" fmla="*/ 112 w 569"/>
                <a:gd name="T81" fmla="*/ 504 h 617"/>
                <a:gd name="T82" fmla="*/ 104 w 569"/>
                <a:gd name="T83" fmla="*/ 528 h 617"/>
                <a:gd name="T84" fmla="*/ 144 w 569"/>
                <a:gd name="T85" fmla="*/ 560 h 617"/>
                <a:gd name="T86" fmla="*/ 200 w 569"/>
                <a:gd name="T87" fmla="*/ 576 h 617"/>
                <a:gd name="T88" fmla="*/ 224 w 569"/>
                <a:gd name="T89" fmla="*/ 568 h 617"/>
                <a:gd name="T90" fmla="*/ 232 w 569"/>
                <a:gd name="T91" fmla="*/ 600 h 617"/>
                <a:gd name="T92" fmla="*/ 264 w 569"/>
                <a:gd name="T93" fmla="*/ 592 h 617"/>
                <a:gd name="T94" fmla="*/ 272 w 569"/>
                <a:gd name="T95" fmla="*/ 512 h 617"/>
                <a:gd name="T96" fmla="*/ 328 w 569"/>
                <a:gd name="T97" fmla="*/ 504 h 617"/>
                <a:gd name="T98" fmla="*/ 352 w 569"/>
                <a:gd name="T99" fmla="*/ 512 h 617"/>
                <a:gd name="T100" fmla="*/ 384 w 569"/>
                <a:gd name="T101" fmla="*/ 512 h 617"/>
                <a:gd name="T102" fmla="*/ 416 w 569"/>
                <a:gd name="T103" fmla="*/ 520 h 617"/>
                <a:gd name="T104" fmla="*/ 440 w 569"/>
                <a:gd name="T105" fmla="*/ 504 h 617"/>
                <a:gd name="T106" fmla="*/ 488 w 569"/>
                <a:gd name="T107" fmla="*/ 472 h 617"/>
                <a:gd name="T108" fmla="*/ 520 w 569"/>
                <a:gd name="T109" fmla="*/ 464 h 617"/>
                <a:gd name="T110" fmla="*/ 0 w 569"/>
                <a:gd name="T111" fmla="*/ 0 h 617"/>
                <a:gd name="T112" fmla="*/ 569 w 569"/>
                <a:gd name="T1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717550" y="3452813"/>
              <a:ext cx="1804988" cy="1079500"/>
            </a:xfrm>
            <a:custGeom>
              <a:avLst/>
              <a:gdLst>
                <a:gd name="T0" fmla="*/ 1184 w 1209"/>
                <a:gd name="T1" fmla="*/ 728 h 785"/>
                <a:gd name="T2" fmla="*/ 1160 w 1209"/>
                <a:gd name="T3" fmla="*/ 728 h 785"/>
                <a:gd name="T4" fmla="*/ 1160 w 1209"/>
                <a:gd name="T5" fmla="*/ 784 h 785"/>
                <a:gd name="T6" fmla="*/ 1112 w 1209"/>
                <a:gd name="T7" fmla="*/ 760 h 785"/>
                <a:gd name="T8" fmla="*/ 1088 w 1209"/>
                <a:gd name="T9" fmla="*/ 752 h 785"/>
                <a:gd name="T10" fmla="*/ 1024 w 1209"/>
                <a:gd name="T11" fmla="*/ 720 h 785"/>
                <a:gd name="T12" fmla="*/ 1040 w 1209"/>
                <a:gd name="T13" fmla="*/ 696 h 785"/>
                <a:gd name="T14" fmla="*/ 1032 w 1209"/>
                <a:gd name="T15" fmla="*/ 680 h 785"/>
                <a:gd name="T16" fmla="*/ 1000 w 1209"/>
                <a:gd name="T17" fmla="*/ 664 h 785"/>
                <a:gd name="T18" fmla="*/ 976 w 1209"/>
                <a:gd name="T19" fmla="*/ 680 h 785"/>
                <a:gd name="T20" fmla="*/ 928 w 1209"/>
                <a:gd name="T21" fmla="*/ 648 h 785"/>
                <a:gd name="T22" fmla="*/ 832 w 1209"/>
                <a:gd name="T23" fmla="*/ 696 h 785"/>
                <a:gd name="T24" fmla="*/ 808 w 1209"/>
                <a:gd name="T25" fmla="*/ 720 h 785"/>
                <a:gd name="T26" fmla="*/ 728 w 1209"/>
                <a:gd name="T27" fmla="*/ 736 h 785"/>
                <a:gd name="T28" fmla="*/ 656 w 1209"/>
                <a:gd name="T29" fmla="*/ 712 h 785"/>
                <a:gd name="T30" fmla="*/ 632 w 1209"/>
                <a:gd name="T31" fmla="*/ 680 h 785"/>
                <a:gd name="T32" fmla="*/ 584 w 1209"/>
                <a:gd name="T33" fmla="*/ 704 h 785"/>
                <a:gd name="T34" fmla="*/ 536 w 1209"/>
                <a:gd name="T35" fmla="*/ 728 h 785"/>
                <a:gd name="T36" fmla="*/ 456 w 1209"/>
                <a:gd name="T37" fmla="*/ 672 h 785"/>
                <a:gd name="T38" fmla="*/ 408 w 1209"/>
                <a:gd name="T39" fmla="*/ 640 h 785"/>
                <a:gd name="T40" fmla="*/ 360 w 1209"/>
                <a:gd name="T41" fmla="*/ 624 h 785"/>
                <a:gd name="T42" fmla="*/ 320 w 1209"/>
                <a:gd name="T43" fmla="*/ 592 h 785"/>
                <a:gd name="T44" fmla="*/ 272 w 1209"/>
                <a:gd name="T45" fmla="*/ 520 h 785"/>
                <a:gd name="T46" fmla="*/ 248 w 1209"/>
                <a:gd name="T47" fmla="*/ 512 h 785"/>
                <a:gd name="T48" fmla="*/ 208 w 1209"/>
                <a:gd name="T49" fmla="*/ 456 h 785"/>
                <a:gd name="T50" fmla="*/ 160 w 1209"/>
                <a:gd name="T51" fmla="*/ 384 h 785"/>
                <a:gd name="T52" fmla="*/ 120 w 1209"/>
                <a:gd name="T53" fmla="*/ 408 h 785"/>
                <a:gd name="T54" fmla="*/ 64 w 1209"/>
                <a:gd name="T55" fmla="*/ 328 h 785"/>
                <a:gd name="T56" fmla="*/ 32 w 1209"/>
                <a:gd name="T57" fmla="*/ 272 h 785"/>
                <a:gd name="T58" fmla="*/ 0 w 1209"/>
                <a:gd name="T59" fmla="*/ 256 h 785"/>
                <a:gd name="T60" fmla="*/ 16 w 1209"/>
                <a:gd name="T61" fmla="*/ 176 h 785"/>
                <a:gd name="T62" fmla="*/ 48 w 1209"/>
                <a:gd name="T63" fmla="*/ 192 h 785"/>
                <a:gd name="T64" fmla="*/ 80 w 1209"/>
                <a:gd name="T65" fmla="*/ 184 h 785"/>
                <a:gd name="T66" fmla="*/ 80 w 1209"/>
                <a:gd name="T67" fmla="*/ 128 h 785"/>
                <a:gd name="T68" fmla="*/ 56 w 1209"/>
                <a:gd name="T69" fmla="*/ 96 h 785"/>
                <a:gd name="T70" fmla="*/ 80 w 1209"/>
                <a:gd name="T71" fmla="*/ 48 h 785"/>
                <a:gd name="T72" fmla="*/ 152 w 1209"/>
                <a:gd name="T73" fmla="*/ 40 h 785"/>
                <a:gd name="T74" fmla="*/ 208 w 1209"/>
                <a:gd name="T75" fmla="*/ 8 h 785"/>
                <a:gd name="T76" fmla="*/ 288 w 1209"/>
                <a:gd name="T77" fmla="*/ 16 h 785"/>
                <a:gd name="T78" fmla="*/ 344 w 1209"/>
                <a:gd name="T79" fmla="*/ 56 h 785"/>
                <a:gd name="T80" fmla="*/ 432 w 1209"/>
                <a:gd name="T81" fmla="*/ 56 h 785"/>
                <a:gd name="T82" fmla="*/ 528 w 1209"/>
                <a:gd name="T83" fmla="*/ 40 h 785"/>
                <a:gd name="T84" fmla="*/ 664 w 1209"/>
                <a:gd name="T85" fmla="*/ 56 h 785"/>
                <a:gd name="T86" fmla="*/ 712 w 1209"/>
                <a:gd name="T87" fmla="*/ 72 h 785"/>
                <a:gd name="T88" fmla="*/ 704 w 1209"/>
                <a:gd name="T89" fmla="*/ 96 h 785"/>
                <a:gd name="T90" fmla="*/ 728 w 1209"/>
                <a:gd name="T91" fmla="*/ 136 h 785"/>
                <a:gd name="T92" fmla="*/ 712 w 1209"/>
                <a:gd name="T93" fmla="*/ 184 h 785"/>
                <a:gd name="T94" fmla="*/ 696 w 1209"/>
                <a:gd name="T95" fmla="*/ 248 h 785"/>
                <a:gd name="T96" fmla="*/ 736 w 1209"/>
                <a:gd name="T97" fmla="*/ 320 h 785"/>
                <a:gd name="T98" fmla="*/ 832 w 1209"/>
                <a:gd name="T99" fmla="*/ 368 h 785"/>
                <a:gd name="T100" fmla="*/ 936 w 1209"/>
                <a:gd name="T101" fmla="*/ 416 h 785"/>
                <a:gd name="T102" fmla="*/ 992 w 1209"/>
                <a:gd name="T103" fmla="*/ 424 h 785"/>
                <a:gd name="T104" fmla="*/ 1008 w 1209"/>
                <a:gd name="T105" fmla="*/ 480 h 785"/>
                <a:gd name="T106" fmla="*/ 1040 w 1209"/>
                <a:gd name="T107" fmla="*/ 496 h 785"/>
                <a:gd name="T108" fmla="*/ 1056 w 1209"/>
                <a:gd name="T109" fmla="*/ 472 h 785"/>
                <a:gd name="T110" fmla="*/ 1080 w 1209"/>
                <a:gd name="T111" fmla="*/ 480 h 785"/>
                <a:gd name="T112" fmla="*/ 1096 w 1209"/>
                <a:gd name="T113" fmla="*/ 464 h 785"/>
                <a:gd name="T114" fmla="*/ 1136 w 1209"/>
                <a:gd name="T115" fmla="*/ 440 h 785"/>
                <a:gd name="T116" fmla="*/ 1176 w 1209"/>
                <a:gd name="T117" fmla="*/ 456 h 785"/>
                <a:gd name="T118" fmla="*/ 1208 w 1209"/>
                <a:gd name="T119" fmla="*/ 536 h 785"/>
                <a:gd name="T120" fmla="*/ 1208 w 1209"/>
                <a:gd name="T121" fmla="*/ 576 h 785"/>
                <a:gd name="T122" fmla="*/ 1200 w 1209"/>
                <a:gd name="T123" fmla="*/ 712 h 785"/>
                <a:gd name="T124" fmla="*/ 0 w 1209"/>
                <a:gd name="T125" fmla="*/ 0 h 785"/>
                <a:gd name="T126" fmla="*/ 1209 w 1209"/>
                <a:gd name="T127" fmla="*/ 78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T124" t="T125" r="T126" b="T127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2413000" y="3894138"/>
              <a:ext cx="1133475" cy="869950"/>
            </a:xfrm>
            <a:custGeom>
              <a:avLst/>
              <a:gdLst>
                <a:gd name="T0" fmla="*/ 696 w 761"/>
                <a:gd name="T1" fmla="*/ 488 h 633"/>
                <a:gd name="T2" fmla="*/ 672 w 761"/>
                <a:gd name="T3" fmla="*/ 504 h 633"/>
                <a:gd name="T4" fmla="*/ 656 w 761"/>
                <a:gd name="T5" fmla="*/ 488 h 633"/>
                <a:gd name="T6" fmla="*/ 608 w 761"/>
                <a:gd name="T7" fmla="*/ 432 h 633"/>
                <a:gd name="T8" fmla="*/ 584 w 761"/>
                <a:gd name="T9" fmla="*/ 424 h 633"/>
                <a:gd name="T10" fmla="*/ 552 w 761"/>
                <a:gd name="T11" fmla="*/ 440 h 633"/>
                <a:gd name="T12" fmla="*/ 536 w 761"/>
                <a:gd name="T13" fmla="*/ 472 h 633"/>
                <a:gd name="T14" fmla="*/ 512 w 761"/>
                <a:gd name="T15" fmla="*/ 464 h 633"/>
                <a:gd name="T16" fmla="*/ 472 w 761"/>
                <a:gd name="T17" fmla="*/ 472 h 633"/>
                <a:gd name="T18" fmla="*/ 504 w 761"/>
                <a:gd name="T19" fmla="*/ 496 h 633"/>
                <a:gd name="T20" fmla="*/ 456 w 761"/>
                <a:gd name="T21" fmla="*/ 528 h 633"/>
                <a:gd name="T22" fmla="*/ 416 w 761"/>
                <a:gd name="T23" fmla="*/ 520 h 633"/>
                <a:gd name="T24" fmla="*/ 392 w 761"/>
                <a:gd name="T25" fmla="*/ 456 h 633"/>
                <a:gd name="T26" fmla="*/ 360 w 761"/>
                <a:gd name="T27" fmla="*/ 488 h 633"/>
                <a:gd name="T28" fmla="*/ 336 w 761"/>
                <a:gd name="T29" fmla="*/ 504 h 633"/>
                <a:gd name="T30" fmla="*/ 296 w 761"/>
                <a:gd name="T31" fmla="*/ 536 h 633"/>
                <a:gd name="T32" fmla="*/ 272 w 761"/>
                <a:gd name="T33" fmla="*/ 632 h 633"/>
                <a:gd name="T34" fmla="*/ 248 w 761"/>
                <a:gd name="T35" fmla="*/ 632 h 633"/>
                <a:gd name="T36" fmla="*/ 216 w 761"/>
                <a:gd name="T37" fmla="*/ 624 h 633"/>
                <a:gd name="T38" fmla="*/ 200 w 761"/>
                <a:gd name="T39" fmla="*/ 576 h 633"/>
                <a:gd name="T40" fmla="*/ 144 w 761"/>
                <a:gd name="T41" fmla="*/ 496 h 633"/>
                <a:gd name="T42" fmla="*/ 128 w 761"/>
                <a:gd name="T43" fmla="*/ 480 h 633"/>
                <a:gd name="T44" fmla="*/ 104 w 761"/>
                <a:gd name="T45" fmla="*/ 424 h 633"/>
                <a:gd name="T46" fmla="*/ 80 w 761"/>
                <a:gd name="T47" fmla="*/ 464 h 633"/>
                <a:gd name="T48" fmla="*/ 72 w 761"/>
                <a:gd name="T49" fmla="*/ 248 h 633"/>
                <a:gd name="T50" fmla="*/ 72 w 761"/>
                <a:gd name="T51" fmla="*/ 216 h 633"/>
                <a:gd name="T52" fmla="*/ 40 w 761"/>
                <a:gd name="T53" fmla="*/ 136 h 633"/>
                <a:gd name="T54" fmla="*/ 0 w 761"/>
                <a:gd name="T55" fmla="*/ 104 h 633"/>
                <a:gd name="T56" fmla="*/ 8 w 761"/>
                <a:gd name="T57" fmla="*/ 64 h 633"/>
                <a:gd name="T58" fmla="*/ 16 w 761"/>
                <a:gd name="T59" fmla="*/ 32 h 633"/>
                <a:gd name="T60" fmla="*/ 32 w 761"/>
                <a:gd name="T61" fmla="*/ 0 h 633"/>
                <a:gd name="T62" fmla="*/ 64 w 761"/>
                <a:gd name="T63" fmla="*/ 16 h 633"/>
                <a:gd name="T64" fmla="*/ 88 w 761"/>
                <a:gd name="T65" fmla="*/ 80 h 633"/>
                <a:gd name="T66" fmla="*/ 128 w 761"/>
                <a:gd name="T67" fmla="*/ 120 h 633"/>
                <a:gd name="T68" fmla="*/ 152 w 761"/>
                <a:gd name="T69" fmla="*/ 104 h 633"/>
                <a:gd name="T70" fmla="*/ 176 w 761"/>
                <a:gd name="T71" fmla="*/ 128 h 633"/>
                <a:gd name="T72" fmla="*/ 224 w 761"/>
                <a:gd name="T73" fmla="*/ 96 h 633"/>
                <a:gd name="T74" fmla="*/ 288 w 761"/>
                <a:gd name="T75" fmla="*/ 96 h 633"/>
                <a:gd name="T76" fmla="*/ 296 w 761"/>
                <a:gd name="T77" fmla="*/ 40 h 633"/>
                <a:gd name="T78" fmla="*/ 320 w 761"/>
                <a:gd name="T79" fmla="*/ 32 h 633"/>
                <a:gd name="T80" fmla="*/ 344 w 761"/>
                <a:gd name="T81" fmla="*/ 48 h 633"/>
                <a:gd name="T82" fmla="*/ 400 w 761"/>
                <a:gd name="T83" fmla="*/ 72 h 633"/>
                <a:gd name="T84" fmla="*/ 416 w 761"/>
                <a:gd name="T85" fmla="*/ 136 h 633"/>
                <a:gd name="T86" fmla="*/ 472 w 761"/>
                <a:gd name="T87" fmla="*/ 160 h 633"/>
                <a:gd name="T88" fmla="*/ 512 w 761"/>
                <a:gd name="T89" fmla="*/ 136 h 633"/>
                <a:gd name="T90" fmla="*/ 552 w 761"/>
                <a:gd name="T91" fmla="*/ 144 h 633"/>
                <a:gd name="T92" fmla="*/ 624 w 761"/>
                <a:gd name="T93" fmla="*/ 184 h 633"/>
                <a:gd name="T94" fmla="*/ 704 w 761"/>
                <a:gd name="T95" fmla="*/ 224 h 633"/>
                <a:gd name="T96" fmla="*/ 760 w 761"/>
                <a:gd name="T97" fmla="*/ 256 h 633"/>
                <a:gd name="T98" fmla="*/ 744 w 761"/>
                <a:gd name="T99" fmla="*/ 296 h 633"/>
                <a:gd name="T100" fmla="*/ 664 w 761"/>
                <a:gd name="T101" fmla="*/ 312 h 633"/>
                <a:gd name="T102" fmla="*/ 648 w 761"/>
                <a:gd name="T103" fmla="*/ 336 h 633"/>
                <a:gd name="T104" fmla="*/ 656 w 761"/>
                <a:gd name="T105" fmla="*/ 360 h 633"/>
                <a:gd name="T106" fmla="*/ 656 w 761"/>
                <a:gd name="T107" fmla="*/ 376 h 633"/>
                <a:gd name="T108" fmla="*/ 704 w 761"/>
                <a:gd name="T109" fmla="*/ 456 h 633"/>
                <a:gd name="T110" fmla="*/ 0 w 761"/>
                <a:gd name="T111" fmla="*/ 0 h 633"/>
                <a:gd name="T112" fmla="*/ 761 w 761"/>
                <a:gd name="T11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1757363" y="3289300"/>
              <a:ext cx="1169987" cy="847725"/>
            </a:xfrm>
            <a:custGeom>
              <a:avLst/>
              <a:gdLst>
                <a:gd name="T0" fmla="*/ 672 w 785"/>
                <a:gd name="T1" fmla="*/ 536 h 617"/>
                <a:gd name="T2" fmla="*/ 616 w 785"/>
                <a:gd name="T3" fmla="*/ 568 h 617"/>
                <a:gd name="T4" fmla="*/ 592 w 785"/>
                <a:gd name="T5" fmla="*/ 544 h 617"/>
                <a:gd name="T6" fmla="*/ 568 w 785"/>
                <a:gd name="T7" fmla="*/ 560 h 617"/>
                <a:gd name="T8" fmla="*/ 528 w 785"/>
                <a:gd name="T9" fmla="*/ 520 h 617"/>
                <a:gd name="T10" fmla="*/ 504 w 785"/>
                <a:gd name="T11" fmla="*/ 456 h 617"/>
                <a:gd name="T12" fmla="*/ 472 w 785"/>
                <a:gd name="T13" fmla="*/ 440 h 617"/>
                <a:gd name="T14" fmla="*/ 456 w 785"/>
                <a:gd name="T15" fmla="*/ 456 h 617"/>
                <a:gd name="T16" fmla="*/ 464 w 785"/>
                <a:gd name="T17" fmla="*/ 480 h 617"/>
                <a:gd name="T18" fmla="*/ 440 w 785"/>
                <a:gd name="T19" fmla="*/ 536 h 617"/>
                <a:gd name="T20" fmla="*/ 456 w 785"/>
                <a:gd name="T21" fmla="*/ 552 h 617"/>
                <a:gd name="T22" fmla="*/ 424 w 785"/>
                <a:gd name="T23" fmla="*/ 584 h 617"/>
                <a:gd name="T24" fmla="*/ 400 w 785"/>
                <a:gd name="T25" fmla="*/ 600 h 617"/>
                <a:gd name="T26" fmla="*/ 376 w 785"/>
                <a:gd name="T27" fmla="*/ 592 h 617"/>
                <a:gd name="T28" fmla="*/ 368 w 785"/>
                <a:gd name="T29" fmla="*/ 608 h 617"/>
                <a:gd name="T30" fmla="*/ 336 w 785"/>
                <a:gd name="T31" fmla="*/ 600 h 617"/>
                <a:gd name="T32" fmla="*/ 320 w 785"/>
                <a:gd name="T33" fmla="*/ 568 h 617"/>
                <a:gd name="T34" fmla="*/ 232 w 785"/>
                <a:gd name="T35" fmla="*/ 536 h 617"/>
                <a:gd name="T36" fmla="*/ 136 w 785"/>
                <a:gd name="T37" fmla="*/ 496 h 617"/>
                <a:gd name="T38" fmla="*/ 40 w 785"/>
                <a:gd name="T39" fmla="*/ 440 h 617"/>
                <a:gd name="T40" fmla="*/ 0 w 785"/>
                <a:gd name="T41" fmla="*/ 368 h 617"/>
                <a:gd name="T42" fmla="*/ 16 w 785"/>
                <a:gd name="T43" fmla="*/ 304 h 617"/>
                <a:gd name="T44" fmla="*/ 32 w 785"/>
                <a:gd name="T45" fmla="*/ 248 h 617"/>
                <a:gd name="T46" fmla="*/ 8 w 785"/>
                <a:gd name="T47" fmla="*/ 216 h 617"/>
                <a:gd name="T48" fmla="*/ 48 w 785"/>
                <a:gd name="T49" fmla="*/ 208 h 617"/>
                <a:gd name="T50" fmla="*/ 104 w 785"/>
                <a:gd name="T51" fmla="*/ 224 h 617"/>
                <a:gd name="T52" fmla="*/ 96 w 785"/>
                <a:gd name="T53" fmla="*/ 184 h 617"/>
                <a:gd name="T54" fmla="*/ 128 w 785"/>
                <a:gd name="T55" fmla="*/ 136 h 617"/>
                <a:gd name="T56" fmla="*/ 88 w 785"/>
                <a:gd name="T57" fmla="*/ 72 h 617"/>
                <a:gd name="T58" fmla="*/ 152 w 785"/>
                <a:gd name="T59" fmla="*/ 16 h 617"/>
                <a:gd name="T60" fmla="*/ 288 w 785"/>
                <a:gd name="T61" fmla="*/ 0 h 617"/>
                <a:gd name="T62" fmla="*/ 384 w 785"/>
                <a:gd name="T63" fmla="*/ 40 h 617"/>
                <a:gd name="T64" fmla="*/ 456 w 785"/>
                <a:gd name="T65" fmla="*/ 104 h 617"/>
                <a:gd name="T66" fmla="*/ 472 w 785"/>
                <a:gd name="T67" fmla="*/ 48 h 617"/>
                <a:gd name="T68" fmla="*/ 528 w 785"/>
                <a:gd name="T69" fmla="*/ 72 h 617"/>
                <a:gd name="T70" fmla="*/ 592 w 785"/>
                <a:gd name="T71" fmla="*/ 96 h 617"/>
                <a:gd name="T72" fmla="*/ 656 w 785"/>
                <a:gd name="T73" fmla="*/ 120 h 617"/>
                <a:gd name="T74" fmla="*/ 728 w 785"/>
                <a:gd name="T75" fmla="*/ 176 h 617"/>
                <a:gd name="T76" fmla="*/ 768 w 785"/>
                <a:gd name="T77" fmla="*/ 232 h 617"/>
                <a:gd name="T78" fmla="*/ 784 w 785"/>
                <a:gd name="T79" fmla="*/ 336 h 617"/>
                <a:gd name="T80" fmla="*/ 752 w 785"/>
                <a:gd name="T81" fmla="*/ 360 h 617"/>
                <a:gd name="T82" fmla="*/ 712 w 785"/>
                <a:gd name="T83" fmla="*/ 408 h 617"/>
                <a:gd name="T84" fmla="*/ 736 w 785"/>
                <a:gd name="T85" fmla="*/ 432 h 617"/>
                <a:gd name="T86" fmla="*/ 704 w 785"/>
                <a:gd name="T87" fmla="*/ 456 h 617"/>
                <a:gd name="T88" fmla="*/ 656 w 785"/>
                <a:gd name="T89" fmla="*/ 448 h 617"/>
                <a:gd name="T90" fmla="*/ 664 w 785"/>
                <a:gd name="T91" fmla="*/ 488 h 617"/>
                <a:gd name="T92" fmla="*/ 712 w 785"/>
                <a:gd name="T93" fmla="*/ 504 h 617"/>
                <a:gd name="T94" fmla="*/ 0 w 785"/>
                <a:gd name="T95" fmla="*/ 0 h 617"/>
                <a:gd name="T96" fmla="*/ 785 w 785"/>
                <a:gd name="T97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T94" t="T95" r="T96" b="T97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3879850" y="4365625"/>
              <a:ext cx="454025" cy="587375"/>
            </a:xfrm>
            <a:custGeom>
              <a:avLst/>
              <a:gdLst>
                <a:gd name="T0" fmla="*/ 272 w 305"/>
                <a:gd name="T1" fmla="*/ 40 h 425"/>
                <a:gd name="T2" fmla="*/ 280 w 305"/>
                <a:gd name="T3" fmla="*/ 72 h 425"/>
                <a:gd name="T4" fmla="*/ 304 w 305"/>
                <a:gd name="T5" fmla="*/ 88 h 425"/>
                <a:gd name="T6" fmla="*/ 304 w 305"/>
                <a:gd name="T7" fmla="*/ 136 h 425"/>
                <a:gd name="T8" fmla="*/ 272 w 305"/>
                <a:gd name="T9" fmla="*/ 152 h 425"/>
                <a:gd name="T10" fmla="*/ 272 w 305"/>
                <a:gd name="T11" fmla="*/ 160 h 425"/>
                <a:gd name="T12" fmla="*/ 240 w 305"/>
                <a:gd name="T13" fmla="*/ 160 h 425"/>
                <a:gd name="T14" fmla="*/ 224 w 305"/>
                <a:gd name="T15" fmla="*/ 176 h 425"/>
                <a:gd name="T16" fmla="*/ 224 w 305"/>
                <a:gd name="T17" fmla="*/ 200 h 425"/>
                <a:gd name="T18" fmla="*/ 232 w 305"/>
                <a:gd name="T19" fmla="*/ 208 h 425"/>
                <a:gd name="T20" fmla="*/ 208 w 305"/>
                <a:gd name="T21" fmla="*/ 240 h 425"/>
                <a:gd name="T22" fmla="*/ 192 w 305"/>
                <a:gd name="T23" fmla="*/ 240 h 425"/>
                <a:gd name="T24" fmla="*/ 192 w 305"/>
                <a:gd name="T25" fmla="*/ 272 h 425"/>
                <a:gd name="T26" fmla="*/ 192 w 305"/>
                <a:gd name="T27" fmla="*/ 280 h 425"/>
                <a:gd name="T28" fmla="*/ 192 w 305"/>
                <a:gd name="T29" fmla="*/ 304 h 425"/>
                <a:gd name="T30" fmla="*/ 176 w 305"/>
                <a:gd name="T31" fmla="*/ 320 h 425"/>
                <a:gd name="T32" fmla="*/ 168 w 305"/>
                <a:gd name="T33" fmla="*/ 360 h 425"/>
                <a:gd name="T34" fmla="*/ 160 w 305"/>
                <a:gd name="T35" fmla="*/ 384 h 425"/>
                <a:gd name="T36" fmla="*/ 160 w 305"/>
                <a:gd name="T37" fmla="*/ 392 h 425"/>
                <a:gd name="T38" fmla="*/ 152 w 305"/>
                <a:gd name="T39" fmla="*/ 416 h 425"/>
                <a:gd name="T40" fmla="*/ 136 w 305"/>
                <a:gd name="T41" fmla="*/ 416 h 425"/>
                <a:gd name="T42" fmla="*/ 128 w 305"/>
                <a:gd name="T43" fmla="*/ 408 h 425"/>
                <a:gd name="T44" fmla="*/ 64 w 305"/>
                <a:gd name="T45" fmla="*/ 424 h 425"/>
                <a:gd name="T46" fmla="*/ 56 w 305"/>
                <a:gd name="T47" fmla="*/ 416 h 425"/>
                <a:gd name="T48" fmla="*/ 80 w 305"/>
                <a:gd name="T49" fmla="*/ 368 h 425"/>
                <a:gd name="T50" fmla="*/ 56 w 305"/>
                <a:gd name="T51" fmla="*/ 360 h 425"/>
                <a:gd name="T52" fmla="*/ 40 w 305"/>
                <a:gd name="T53" fmla="*/ 368 h 425"/>
                <a:gd name="T54" fmla="*/ 24 w 305"/>
                <a:gd name="T55" fmla="*/ 360 h 425"/>
                <a:gd name="T56" fmla="*/ 24 w 305"/>
                <a:gd name="T57" fmla="*/ 320 h 425"/>
                <a:gd name="T58" fmla="*/ 40 w 305"/>
                <a:gd name="T59" fmla="*/ 312 h 425"/>
                <a:gd name="T60" fmla="*/ 48 w 305"/>
                <a:gd name="T61" fmla="*/ 312 h 425"/>
                <a:gd name="T62" fmla="*/ 48 w 305"/>
                <a:gd name="T63" fmla="*/ 288 h 425"/>
                <a:gd name="T64" fmla="*/ 32 w 305"/>
                <a:gd name="T65" fmla="*/ 288 h 425"/>
                <a:gd name="T66" fmla="*/ 32 w 305"/>
                <a:gd name="T67" fmla="*/ 272 h 425"/>
                <a:gd name="T68" fmla="*/ 16 w 305"/>
                <a:gd name="T69" fmla="*/ 264 h 425"/>
                <a:gd name="T70" fmla="*/ 16 w 305"/>
                <a:gd name="T71" fmla="*/ 216 h 425"/>
                <a:gd name="T72" fmla="*/ 0 w 305"/>
                <a:gd name="T73" fmla="*/ 200 h 425"/>
                <a:gd name="T74" fmla="*/ 8 w 305"/>
                <a:gd name="T75" fmla="*/ 176 h 425"/>
                <a:gd name="T76" fmla="*/ 32 w 305"/>
                <a:gd name="T77" fmla="*/ 152 h 425"/>
                <a:gd name="T78" fmla="*/ 32 w 305"/>
                <a:gd name="T79" fmla="*/ 128 h 425"/>
                <a:gd name="T80" fmla="*/ 24 w 305"/>
                <a:gd name="T81" fmla="*/ 120 h 425"/>
                <a:gd name="T82" fmla="*/ 32 w 305"/>
                <a:gd name="T83" fmla="*/ 104 h 425"/>
                <a:gd name="T84" fmla="*/ 16 w 305"/>
                <a:gd name="T85" fmla="*/ 80 h 425"/>
                <a:gd name="T86" fmla="*/ 32 w 305"/>
                <a:gd name="T87" fmla="*/ 64 h 425"/>
                <a:gd name="T88" fmla="*/ 56 w 305"/>
                <a:gd name="T89" fmla="*/ 56 h 425"/>
                <a:gd name="T90" fmla="*/ 112 w 305"/>
                <a:gd name="T91" fmla="*/ 24 h 425"/>
                <a:gd name="T92" fmla="*/ 144 w 305"/>
                <a:gd name="T93" fmla="*/ 8 h 425"/>
                <a:gd name="T94" fmla="*/ 168 w 305"/>
                <a:gd name="T95" fmla="*/ 8 h 425"/>
                <a:gd name="T96" fmla="*/ 184 w 305"/>
                <a:gd name="T97" fmla="*/ 0 h 425"/>
                <a:gd name="T98" fmla="*/ 192 w 305"/>
                <a:gd name="T99" fmla="*/ 8 h 425"/>
                <a:gd name="T100" fmla="*/ 184 w 305"/>
                <a:gd name="T101" fmla="*/ 16 h 425"/>
                <a:gd name="T102" fmla="*/ 184 w 305"/>
                <a:gd name="T103" fmla="*/ 32 h 425"/>
                <a:gd name="T104" fmla="*/ 208 w 305"/>
                <a:gd name="T105" fmla="*/ 32 h 425"/>
                <a:gd name="T106" fmla="*/ 208 w 305"/>
                <a:gd name="T107" fmla="*/ 16 h 425"/>
                <a:gd name="T108" fmla="*/ 216 w 305"/>
                <a:gd name="T109" fmla="*/ 0 h 425"/>
                <a:gd name="T110" fmla="*/ 232 w 305"/>
                <a:gd name="T111" fmla="*/ 16 h 425"/>
                <a:gd name="T112" fmla="*/ 240 w 305"/>
                <a:gd name="T113" fmla="*/ 32 h 425"/>
                <a:gd name="T114" fmla="*/ 272 w 305"/>
                <a:gd name="T115" fmla="*/ 32 h 425"/>
                <a:gd name="T116" fmla="*/ 272 w 305"/>
                <a:gd name="T117" fmla="*/ 40 h 425"/>
                <a:gd name="T118" fmla="*/ 0 w 305"/>
                <a:gd name="T119" fmla="*/ 0 h 425"/>
                <a:gd name="T120" fmla="*/ 305 w 305"/>
                <a:gd name="T121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T118" t="T119" r="T120" b="T121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solidFill>
              <a:srgbClr val="E64E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 27"/>
            <p:cNvSpPr/>
            <p:nvPr/>
          </p:nvSpPr>
          <p:spPr bwMode="auto">
            <a:xfrm>
              <a:off x="3424238" y="4365625"/>
              <a:ext cx="527050" cy="576263"/>
            </a:xfrm>
            <a:custGeom>
              <a:avLst/>
              <a:gdLst>
                <a:gd name="T0" fmla="*/ 336 w 353"/>
                <a:gd name="T1" fmla="*/ 104 h 417"/>
                <a:gd name="T2" fmla="*/ 344 w 353"/>
                <a:gd name="T3" fmla="*/ 128 h 417"/>
                <a:gd name="T4" fmla="*/ 312 w 353"/>
                <a:gd name="T5" fmla="*/ 176 h 417"/>
                <a:gd name="T6" fmla="*/ 320 w 353"/>
                <a:gd name="T7" fmla="*/ 216 h 417"/>
                <a:gd name="T8" fmla="*/ 320 w 353"/>
                <a:gd name="T9" fmla="*/ 264 h 417"/>
                <a:gd name="T10" fmla="*/ 328 w 353"/>
                <a:gd name="T11" fmla="*/ 288 h 417"/>
                <a:gd name="T12" fmla="*/ 352 w 353"/>
                <a:gd name="T13" fmla="*/ 312 h 417"/>
                <a:gd name="T14" fmla="*/ 328 w 353"/>
                <a:gd name="T15" fmla="*/ 320 h 417"/>
                <a:gd name="T16" fmla="*/ 320 w 353"/>
                <a:gd name="T17" fmla="*/ 368 h 417"/>
                <a:gd name="T18" fmla="*/ 272 w 353"/>
                <a:gd name="T19" fmla="*/ 400 h 417"/>
                <a:gd name="T20" fmla="*/ 224 w 353"/>
                <a:gd name="T21" fmla="*/ 376 h 417"/>
                <a:gd name="T22" fmla="*/ 216 w 353"/>
                <a:gd name="T23" fmla="*/ 408 h 417"/>
                <a:gd name="T24" fmla="*/ 192 w 353"/>
                <a:gd name="T25" fmla="*/ 416 h 417"/>
                <a:gd name="T26" fmla="*/ 168 w 353"/>
                <a:gd name="T27" fmla="*/ 384 h 417"/>
                <a:gd name="T28" fmla="*/ 152 w 353"/>
                <a:gd name="T29" fmla="*/ 400 h 417"/>
                <a:gd name="T30" fmla="*/ 144 w 353"/>
                <a:gd name="T31" fmla="*/ 352 h 417"/>
                <a:gd name="T32" fmla="*/ 152 w 353"/>
                <a:gd name="T33" fmla="*/ 312 h 417"/>
                <a:gd name="T34" fmla="*/ 144 w 353"/>
                <a:gd name="T35" fmla="*/ 288 h 417"/>
                <a:gd name="T36" fmla="*/ 96 w 353"/>
                <a:gd name="T37" fmla="*/ 312 h 417"/>
                <a:gd name="T38" fmla="*/ 64 w 353"/>
                <a:gd name="T39" fmla="*/ 304 h 417"/>
                <a:gd name="T40" fmla="*/ 32 w 353"/>
                <a:gd name="T41" fmla="*/ 312 h 417"/>
                <a:gd name="T42" fmla="*/ 24 w 353"/>
                <a:gd name="T43" fmla="*/ 304 h 417"/>
                <a:gd name="T44" fmla="*/ 16 w 353"/>
                <a:gd name="T45" fmla="*/ 264 h 417"/>
                <a:gd name="T46" fmla="*/ 24 w 353"/>
                <a:gd name="T47" fmla="*/ 240 h 417"/>
                <a:gd name="T48" fmla="*/ 0 w 353"/>
                <a:gd name="T49" fmla="*/ 224 h 417"/>
                <a:gd name="T50" fmla="*/ 24 w 353"/>
                <a:gd name="T51" fmla="*/ 168 h 417"/>
                <a:gd name="T52" fmla="*/ 24 w 353"/>
                <a:gd name="T53" fmla="*/ 136 h 417"/>
                <a:gd name="T54" fmla="*/ 24 w 353"/>
                <a:gd name="T55" fmla="*/ 120 h 417"/>
                <a:gd name="T56" fmla="*/ 48 w 353"/>
                <a:gd name="T57" fmla="*/ 32 h 417"/>
                <a:gd name="T58" fmla="*/ 104 w 353"/>
                <a:gd name="T59" fmla="*/ 40 h 417"/>
                <a:gd name="T60" fmla="*/ 112 w 353"/>
                <a:gd name="T61" fmla="*/ 0 h 417"/>
                <a:gd name="T62" fmla="*/ 184 w 353"/>
                <a:gd name="T63" fmla="*/ 16 h 417"/>
                <a:gd name="T64" fmla="*/ 248 w 353"/>
                <a:gd name="T65" fmla="*/ 40 h 417"/>
                <a:gd name="T66" fmla="*/ 288 w 353"/>
                <a:gd name="T67" fmla="*/ 32 h 417"/>
                <a:gd name="T68" fmla="*/ 304 w 353"/>
                <a:gd name="T69" fmla="*/ 80 h 417"/>
                <a:gd name="T70" fmla="*/ 0 w 353"/>
                <a:gd name="T71" fmla="*/ 0 h 417"/>
                <a:gd name="T72" fmla="*/ 353 w 353"/>
                <a:gd name="T7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T70" t="T71" r="T72" b="T73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 28"/>
            <p:cNvSpPr/>
            <p:nvPr/>
          </p:nvSpPr>
          <p:spPr bwMode="auto">
            <a:xfrm>
              <a:off x="3378200" y="4038600"/>
              <a:ext cx="728663" cy="439738"/>
            </a:xfrm>
            <a:custGeom>
              <a:avLst/>
              <a:gdLst>
                <a:gd name="T0" fmla="*/ 488 w 489"/>
                <a:gd name="T1" fmla="*/ 248 h 321"/>
                <a:gd name="T2" fmla="*/ 448 w 489"/>
                <a:gd name="T3" fmla="*/ 264 h 321"/>
                <a:gd name="T4" fmla="*/ 392 w 489"/>
                <a:gd name="T5" fmla="*/ 296 h 321"/>
                <a:gd name="T6" fmla="*/ 368 w 489"/>
                <a:gd name="T7" fmla="*/ 304 h 321"/>
                <a:gd name="T8" fmla="*/ 352 w 489"/>
                <a:gd name="T9" fmla="*/ 320 h 321"/>
                <a:gd name="T10" fmla="*/ 328 w 489"/>
                <a:gd name="T11" fmla="*/ 320 h 321"/>
                <a:gd name="T12" fmla="*/ 336 w 489"/>
                <a:gd name="T13" fmla="*/ 272 h 321"/>
                <a:gd name="T14" fmla="*/ 320 w 489"/>
                <a:gd name="T15" fmla="*/ 272 h 321"/>
                <a:gd name="T16" fmla="*/ 288 w 489"/>
                <a:gd name="T17" fmla="*/ 288 h 321"/>
                <a:gd name="T18" fmla="*/ 280 w 489"/>
                <a:gd name="T19" fmla="*/ 280 h 321"/>
                <a:gd name="T20" fmla="*/ 240 w 489"/>
                <a:gd name="T21" fmla="*/ 280 h 321"/>
                <a:gd name="T22" fmla="*/ 224 w 489"/>
                <a:gd name="T23" fmla="*/ 256 h 321"/>
                <a:gd name="T24" fmla="*/ 184 w 489"/>
                <a:gd name="T25" fmla="*/ 256 h 321"/>
                <a:gd name="T26" fmla="*/ 144 w 489"/>
                <a:gd name="T27" fmla="*/ 240 h 321"/>
                <a:gd name="T28" fmla="*/ 128 w 489"/>
                <a:gd name="T29" fmla="*/ 248 h 321"/>
                <a:gd name="T30" fmla="*/ 136 w 489"/>
                <a:gd name="T31" fmla="*/ 280 h 321"/>
                <a:gd name="T32" fmla="*/ 112 w 489"/>
                <a:gd name="T33" fmla="*/ 272 h 321"/>
                <a:gd name="T34" fmla="*/ 80 w 489"/>
                <a:gd name="T35" fmla="*/ 272 h 321"/>
                <a:gd name="T36" fmla="*/ 48 w 489"/>
                <a:gd name="T37" fmla="*/ 320 h 321"/>
                <a:gd name="T38" fmla="*/ 8 w 489"/>
                <a:gd name="T39" fmla="*/ 272 h 321"/>
                <a:gd name="T40" fmla="*/ 0 w 489"/>
                <a:gd name="T41" fmla="*/ 272 h 321"/>
                <a:gd name="T42" fmla="*/ 8 w 489"/>
                <a:gd name="T43" fmla="*/ 256 h 321"/>
                <a:gd name="T44" fmla="*/ 16 w 489"/>
                <a:gd name="T45" fmla="*/ 248 h 321"/>
                <a:gd name="T46" fmla="*/ 0 w 489"/>
                <a:gd name="T47" fmla="*/ 232 h 321"/>
                <a:gd name="T48" fmla="*/ 0 w 489"/>
                <a:gd name="T49" fmla="*/ 224 h 321"/>
                <a:gd name="T50" fmla="*/ 16 w 489"/>
                <a:gd name="T51" fmla="*/ 208 h 321"/>
                <a:gd name="T52" fmla="*/ 72 w 489"/>
                <a:gd name="T53" fmla="*/ 208 h 321"/>
                <a:gd name="T54" fmla="*/ 96 w 489"/>
                <a:gd name="T55" fmla="*/ 192 h 321"/>
                <a:gd name="T56" fmla="*/ 112 w 489"/>
                <a:gd name="T57" fmla="*/ 184 h 321"/>
                <a:gd name="T58" fmla="*/ 112 w 489"/>
                <a:gd name="T59" fmla="*/ 160 h 321"/>
                <a:gd name="T60" fmla="*/ 80 w 489"/>
                <a:gd name="T61" fmla="*/ 120 h 321"/>
                <a:gd name="T62" fmla="*/ 72 w 489"/>
                <a:gd name="T63" fmla="*/ 80 h 321"/>
                <a:gd name="T64" fmla="*/ 88 w 489"/>
                <a:gd name="T65" fmla="*/ 56 h 321"/>
                <a:gd name="T66" fmla="*/ 88 w 489"/>
                <a:gd name="T67" fmla="*/ 40 h 321"/>
                <a:gd name="T68" fmla="*/ 72 w 489"/>
                <a:gd name="T69" fmla="*/ 8 h 321"/>
                <a:gd name="T70" fmla="*/ 128 w 489"/>
                <a:gd name="T71" fmla="*/ 8 h 321"/>
                <a:gd name="T72" fmla="*/ 144 w 489"/>
                <a:gd name="T73" fmla="*/ 16 h 321"/>
                <a:gd name="T74" fmla="*/ 168 w 489"/>
                <a:gd name="T75" fmla="*/ 0 h 321"/>
                <a:gd name="T76" fmla="*/ 208 w 489"/>
                <a:gd name="T77" fmla="*/ 72 h 321"/>
                <a:gd name="T78" fmla="*/ 280 w 489"/>
                <a:gd name="T79" fmla="*/ 72 h 321"/>
                <a:gd name="T80" fmla="*/ 296 w 489"/>
                <a:gd name="T81" fmla="*/ 80 h 321"/>
                <a:gd name="T82" fmla="*/ 312 w 489"/>
                <a:gd name="T83" fmla="*/ 72 h 321"/>
                <a:gd name="T84" fmla="*/ 336 w 489"/>
                <a:gd name="T85" fmla="*/ 88 h 321"/>
                <a:gd name="T86" fmla="*/ 336 w 489"/>
                <a:gd name="T87" fmla="*/ 112 h 321"/>
                <a:gd name="T88" fmla="*/ 352 w 489"/>
                <a:gd name="T89" fmla="*/ 128 h 321"/>
                <a:gd name="T90" fmla="*/ 360 w 489"/>
                <a:gd name="T91" fmla="*/ 112 h 321"/>
                <a:gd name="T92" fmla="*/ 376 w 489"/>
                <a:gd name="T93" fmla="*/ 128 h 321"/>
                <a:gd name="T94" fmla="*/ 408 w 489"/>
                <a:gd name="T95" fmla="*/ 128 h 321"/>
                <a:gd name="T96" fmla="*/ 416 w 489"/>
                <a:gd name="T97" fmla="*/ 120 h 321"/>
                <a:gd name="T98" fmla="*/ 464 w 489"/>
                <a:gd name="T99" fmla="*/ 152 h 321"/>
                <a:gd name="T100" fmla="*/ 472 w 489"/>
                <a:gd name="T101" fmla="*/ 192 h 321"/>
                <a:gd name="T102" fmla="*/ 472 w 489"/>
                <a:gd name="T103" fmla="*/ 216 h 321"/>
                <a:gd name="T104" fmla="*/ 488 w 489"/>
                <a:gd name="T105" fmla="*/ 248 h 321"/>
                <a:gd name="T106" fmla="*/ 0 w 489"/>
                <a:gd name="T107" fmla="*/ 0 h 321"/>
                <a:gd name="T108" fmla="*/ 489 w 489"/>
                <a:gd name="T10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T106" t="T107" r="T108" b="T109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3962400" y="3883025"/>
              <a:ext cx="454025" cy="530225"/>
            </a:xfrm>
            <a:custGeom>
              <a:avLst/>
              <a:gdLst>
                <a:gd name="T0" fmla="*/ 88 w 305"/>
                <a:gd name="T1" fmla="*/ 0 h 385"/>
                <a:gd name="T2" fmla="*/ 128 w 305"/>
                <a:gd name="T3" fmla="*/ 32 h 385"/>
                <a:gd name="T4" fmla="*/ 176 w 305"/>
                <a:gd name="T5" fmla="*/ 64 h 385"/>
                <a:gd name="T6" fmla="*/ 200 w 305"/>
                <a:gd name="T7" fmla="*/ 96 h 385"/>
                <a:gd name="T8" fmla="*/ 240 w 305"/>
                <a:gd name="T9" fmla="*/ 136 h 385"/>
                <a:gd name="T10" fmla="*/ 272 w 305"/>
                <a:gd name="T11" fmla="*/ 144 h 385"/>
                <a:gd name="T12" fmla="*/ 248 w 305"/>
                <a:gd name="T13" fmla="*/ 144 h 385"/>
                <a:gd name="T14" fmla="*/ 232 w 305"/>
                <a:gd name="T15" fmla="*/ 176 h 385"/>
                <a:gd name="T16" fmla="*/ 248 w 305"/>
                <a:gd name="T17" fmla="*/ 224 h 385"/>
                <a:gd name="T18" fmla="*/ 288 w 305"/>
                <a:gd name="T19" fmla="*/ 248 h 385"/>
                <a:gd name="T20" fmla="*/ 288 w 305"/>
                <a:gd name="T21" fmla="*/ 296 h 385"/>
                <a:gd name="T22" fmla="*/ 280 w 305"/>
                <a:gd name="T23" fmla="*/ 320 h 385"/>
                <a:gd name="T24" fmla="*/ 264 w 305"/>
                <a:gd name="T25" fmla="*/ 312 h 385"/>
                <a:gd name="T26" fmla="*/ 272 w 305"/>
                <a:gd name="T27" fmla="*/ 344 h 385"/>
                <a:gd name="T28" fmla="*/ 264 w 305"/>
                <a:gd name="T29" fmla="*/ 360 h 385"/>
                <a:gd name="T30" fmla="*/ 224 w 305"/>
                <a:gd name="T31" fmla="*/ 384 h 385"/>
                <a:gd name="T32" fmla="*/ 184 w 305"/>
                <a:gd name="T33" fmla="*/ 384 h 385"/>
                <a:gd name="T34" fmla="*/ 152 w 305"/>
                <a:gd name="T35" fmla="*/ 368 h 385"/>
                <a:gd name="T36" fmla="*/ 128 w 305"/>
                <a:gd name="T37" fmla="*/ 384 h 385"/>
                <a:gd name="T38" fmla="*/ 136 w 305"/>
                <a:gd name="T39" fmla="*/ 360 h 385"/>
                <a:gd name="T40" fmla="*/ 120 w 305"/>
                <a:gd name="T41" fmla="*/ 368 h 385"/>
                <a:gd name="T42" fmla="*/ 80 w 305"/>
                <a:gd name="T43" fmla="*/ 312 h 385"/>
                <a:gd name="T44" fmla="*/ 72 w 305"/>
                <a:gd name="T45" fmla="*/ 264 h 385"/>
                <a:gd name="T46" fmla="*/ 72 w 305"/>
                <a:gd name="T47" fmla="*/ 216 h 385"/>
                <a:gd name="T48" fmla="*/ 72 w 305"/>
                <a:gd name="T49" fmla="*/ 160 h 385"/>
                <a:gd name="T50" fmla="*/ 24 w 305"/>
                <a:gd name="T51" fmla="*/ 152 h 385"/>
                <a:gd name="T52" fmla="*/ 0 w 305"/>
                <a:gd name="T53" fmla="*/ 136 h 385"/>
                <a:gd name="T54" fmla="*/ 32 w 305"/>
                <a:gd name="T55" fmla="*/ 120 h 385"/>
                <a:gd name="T56" fmla="*/ 40 w 305"/>
                <a:gd name="T57" fmla="*/ 40 h 385"/>
                <a:gd name="T58" fmla="*/ 72 w 305"/>
                <a:gd name="T59" fmla="*/ 56 h 385"/>
                <a:gd name="T60" fmla="*/ 104 w 305"/>
                <a:gd name="T61" fmla="*/ 48 h 385"/>
                <a:gd name="T62" fmla="*/ 80 w 305"/>
                <a:gd name="T63" fmla="*/ 16 h 385"/>
                <a:gd name="T64" fmla="*/ 0 w 305"/>
                <a:gd name="T65" fmla="*/ 0 h 385"/>
                <a:gd name="T66" fmla="*/ 305 w 305"/>
                <a:gd name="T67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T64" t="T65" r="T66" b="T67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solidFill>
              <a:srgbClr val="E64E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3557588" y="3717925"/>
              <a:ext cx="561975" cy="495300"/>
            </a:xfrm>
            <a:custGeom>
              <a:avLst/>
              <a:gdLst>
                <a:gd name="T0" fmla="*/ 200 w 377"/>
                <a:gd name="T1" fmla="*/ 8 h 361"/>
                <a:gd name="T2" fmla="*/ 248 w 377"/>
                <a:gd name="T3" fmla="*/ 0 h 361"/>
                <a:gd name="T4" fmla="*/ 264 w 377"/>
                <a:gd name="T5" fmla="*/ 16 h 361"/>
                <a:gd name="T6" fmla="*/ 304 w 377"/>
                <a:gd name="T7" fmla="*/ 24 h 361"/>
                <a:gd name="T8" fmla="*/ 320 w 377"/>
                <a:gd name="T9" fmla="*/ 16 h 361"/>
                <a:gd name="T10" fmla="*/ 336 w 377"/>
                <a:gd name="T11" fmla="*/ 16 h 361"/>
                <a:gd name="T12" fmla="*/ 280 w 377"/>
                <a:gd name="T13" fmla="*/ 64 h 361"/>
                <a:gd name="T14" fmla="*/ 272 w 377"/>
                <a:gd name="T15" fmla="*/ 88 h 361"/>
                <a:gd name="T16" fmla="*/ 280 w 377"/>
                <a:gd name="T17" fmla="*/ 96 h 361"/>
                <a:gd name="T18" fmla="*/ 288 w 377"/>
                <a:gd name="T19" fmla="*/ 96 h 361"/>
                <a:gd name="T20" fmla="*/ 320 w 377"/>
                <a:gd name="T21" fmla="*/ 128 h 361"/>
                <a:gd name="T22" fmla="*/ 352 w 377"/>
                <a:gd name="T23" fmla="*/ 128 h 361"/>
                <a:gd name="T24" fmla="*/ 352 w 377"/>
                <a:gd name="T25" fmla="*/ 144 h 361"/>
                <a:gd name="T26" fmla="*/ 376 w 377"/>
                <a:gd name="T27" fmla="*/ 152 h 361"/>
                <a:gd name="T28" fmla="*/ 376 w 377"/>
                <a:gd name="T29" fmla="*/ 168 h 361"/>
                <a:gd name="T30" fmla="*/ 352 w 377"/>
                <a:gd name="T31" fmla="*/ 192 h 361"/>
                <a:gd name="T32" fmla="*/ 352 w 377"/>
                <a:gd name="T33" fmla="*/ 176 h 361"/>
                <a:gd name="T34" fmla="*/ 328 w 377"/>
                <a:gd name="T35" fmla="*/ 160 h 361"/>
                <a:gd name="T36" fmla="*/ 312 w 377"/>
                <a:gd name="T37" fmla="*/ 160 h 361"/>
                <a:gd name="T38" fmla="*/ 312 w 377"/>
                <a:gd name="T39" fmla="*/ 208 h 361"/>
                <a:gd name="T40" fmla="*/ 304 w 377"/>
                <a:gd name="T41" fmla="*/ 240 h 361"/>
                <a:gd name="T42" fmla="*/ 280 w 377"/>
                <a:gd name="T43" fmla="*/ 240 h 361"/>
                <a:gd name="T44" fmla="*/ 272 w 377"/>
                <a:gd name="T45" fmla="*/ 248 h 361"/>
                <a:gd name="T46" fmla="*/ 288 w 377"/>
                <a:gd name="T47" fmla="*/ 256 h 361"/>
                <a:gd name="T48" fmla="*/ 296 w 377"/>
                <a:gd name="T49" fmla="*/ 272 h 361"/>
                <a:gd name="T50" fmla="*/ 320 w 377"/>
                <a:gd name="T51" fmla="*/ 288 h 361"/>
                <a:gd name="T52" fmla="*/ 344 w 377"/>
                <a:gd name="T53" fmla="*/ 280 h 361"/>
                <a:gd name="T54" fmla="*/ 352 w 377"/>
                <a:gd name="T55" fmla="*/ 336 h 361"/>
                <a:gd name="T56" fmla="*/ 304 w 377"/>
                <a:gd name="T57" fmla="*/ 360 h 361"/>
                <a:gd name="T58" fmla="*/ 296 w 377"/>
                <a:gd name="T59" fmla="*/ 352 h 361"/>
                <a:gd name="T60" fmla="*/ 288 w 377"/>
                <a:gd name="T61" fmla="*/ 360 h 361"/>
                <a:gd name="T62" fmla="*/ 256 w 377"/>
                <a:gd name="T63" fmla="*/ 360 h 361"/>
                <a:gd name="T64" fmla="*/ 240 w 377"/>
                <a:gd name="T65" fmla="*/ 344 h 361"/>
                <a:gd name="T66" fmla="*/ 232 w 377"/>
                <a:gd name="T67" fmla="*/ 360 h 361"/>
                <a:gd name="T68" fmla="*/ 216 w 377"/>
                <a:gd name="T69" fmla="*/ 344 h 361"/>
                <a:gd name="T70" fmla="*/ 216 w 377"/>
                <a:gd name="T71" fmla="*/ 320 h 361"/>
                <a:gd name="T72" fmla="*/ 192 w 377"/>
                <a:gd name="T73" fmla="*/ 304 h 361"/>
                <a:gd name="T74" fmla="*/ 176 w 377"/>
                <a:gd name="T75" fmla="*/ 312 h 361"/>
                <a:gd name="T76" fmla="*/ 160 w 377"/>
                <a:gd name="T77" fmla="*/ 304 h 361"/>
                <a:gd name="T78" fmla="*/ 88 w 377"/>
                <a:gd name="T79" fmla="*/ 296 h 361"/>
                <a:gd name="T80" fmla="*/ 48 w 377"/>
                <a:gd name="T81" fmla="*/ 232 h 361"/>
                <a:gd name="T82" fmla="*/ 16 w 377"/>
                <a:gd name="T83" fmla="*/ 184 h 361"/>
                <a:gd name="T84" fmla="*/ 0 w 377"/>
                <a:gd name="T85" fmla="*/ 128 h 361"/>
                <a:gd name="T86" fmla="*/ 32 w 377"/>
                <a:gd name="T87" fmla="*/ 128 h 361"/>
                <a:gd name="T88" fmla="*/ 112 w 377"/>
                <a:gd name="T89" fmla="*/ 80 h 361"/>
                <a:gd name="T90" fmla="*/ 136 w 377"/>
                <a:gd name="T91" fmla="*/ 80 h 361"/>
                <a:gd name="T92" fmla="*/ 168 w 377"/>
                <a:gd name="T93" fmla="*/ 80 h 361"/>
                <a:gd name="T94" fmla="*/ 192 w 377"/>
                <a:gd name="T95" fmla="*/ 48 h 361"/>
                <a:gd name="T96" fmla="*/ 200 w 377"/>
                <a:gd name="T97" fmla="*/ 8 h 361"/>
                <a:gd name="T98" fmla="*/ 0 w 377"/>
                <a:gd name="T99" fmla="*/ 0 h 361"/>
                <a:gd name="T100" fmla="*/ 377 w 377"/>
                <a:gd name="T101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T98" t="T99" r="T100" b="T101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3546475" y="3267075"/>
              <a:ext cx="371475" cy="630238"/>
            </a:xfrm>
            <a:custGeom>
              <a:avLst/>
              <a:gdLst>
                <a:gd name="T0" fmla="*/ 208 w 249"/>
                <a:gd name="T1" fmla="*/ 336 h 457"/>
                <a:gd name="T2" fmla="*/ 200 w 249"/>
                <a:gd name="T3" fmla="*/ 376 h 457"/>
                <a:gd name="T4" fmla="*/ 176 w 249"/>
                <a:gd name="T5" fmla="*/ 408 h 457"/>
                <a:gd name="T6" fmla="*/ 136 w 249"/>
                <a:gd name="T7" fmla="*/ 400 h 457"/>
                <a:gd name="T8" fmla="*/ 80 w 249"/>
                <a:gd name="T9" fmla="*/ 432 h 457"/>
                <a:gd name="T10" fmla="*/ 40 w 249"/>
                <a:gd name="T11" fmla="*/ 456 h 457"/>
                <a:gd name="T12" fmla="*/ 8 w 249"/>
                <a:gd name="T13" fmla="*/ 456 h 457"/>
                <a:gd name="T14" fmla="*/ 0 w 249"/>
                <a:gd name="T15" fmla="*/ 448 h 457"/>
                <a:gd name="T16" fmla="*/ 16 w 249"/>
                <a:gd name="T17" fmla="*/ 384 h 457"/>
                <a:gd name="T18" fmla="*/ 24 w 249"/>
                <a:gd name="T19" fmla="*/ 368 h 457"/>
                <a:gd name="T20" fmla="*/ 8 w 249"/>
                <a:gd name="T21" fmla="*/ 328 h 457"/>
                <a:gd name="T22" fmla="*/ 16 w 249"/>
                <a:gd name="T23" fmla="*/ 264 h 457"/>
                <a:gd name="T24" fmla="*/ 24 w 249"/>
                <a:gd name="T25" fmla="*/ 224 h 457"/>
                <a:gd name="T26" fmla="*/ 32 w 249"/>
                <a:gd name="T27" fmla="*/ 208 h 457"/>
                <a:gd name="T28" fmla="*/ 16 w 249"/>
                <a:gd name="T29" fmla="*/ 192 h 457"/>
                <a:gd name="T30" fmla="*/ 32 w 249"/>
                <a:gd name="T31" fmla="*/ 160 h 457"/>
                <a:gd name="T32" fmla="*/ 56 w 249"/>
                <a:gd name="T33" fmla="*/ 112 h 457"/>
                <a:gd name="T34" fmla="*/ 56 w 249"/>
                <a:gd name="T35" fmla="*/ 80 h 457"/>
                <a:gd name="T36" fmla="*/ 72 w 249"/>
                <a:gd name="T37" fmla="*/ 80 h 457"/>
                <a:gd name="T38" fmla="*/ 120 w 249"/>
                <a:gd name="T39" fmla="*/ 24 h 457"/>
                <a:gd name="T40" fmla="*/ 144 w 249"/>
                <a:gd name="T41" fmla="*/ 16 h 457"/>
                <a:gd name="T42" fmla="*/ 168 w 249"/>
                <a:gd name="T43" fmla="*/ 0 h 457"/>
                <a:gd name="T44" fmla="*/ 176 w 249"/>
                <a:gd name="T45" fmla="*/ 8 h 457"/>
                <a:gd name="T46" fmla="*/ 216 w 249"/>
                <a:gd name="T47" fmla="*/ 0 h 457"/>
                <a:gd name="T48" fmla="*/ 240 w 249"/>
                <a:gd name="T49" fmla="*/ 24 h 457"/>
                <a:gd name="T50" fmla="*/ 216 w 249"/>
                <a:gd name="T51" fmla="*/ 32 h 457"/>
                <a:gd name="T52" fmla="*/ 208 w 249"/>
                <a:gd name="T53" fmla="*/ 48 h 457"/>
                <a:gd name="T54" fmla="*/ 240 w 249"/>
                <a:gd name="T55" fmla="*/ 48 h 457"/>
                <a:gd name="T56" fmla="*/ 248 w 249"/>
                <a:gd name="T57" fmla="*/ 88 h 457"/>
                <a:gd name="T58" fmla="*/ 232 w 249"/>
                <a:gd name="T59" fmla="*/ 120 h 457"/>
                <a:gd name="T60" fmla="*/ 216 w 249"/>
                <a:gd name="T61" fmla="*/ 104 h 457"/>
                <a:gd name="T62" fmla="*/ 192 w 249"/>
                <a:gd name="T63" fmla="*/ 120 h 457"/>
                <a:gd name="T64" fmla="*/ 200 w 249"/>
                <a:gd name="T65" fmla="*/ 136 h 457"/>
                <a:gd name="T66" fmla="*/ 184 w 249"/>
                <a:gd name="T67" fmla="*/ 160 h 457"/>
                <a:gd name="T68" fmla="*/ 224 w 249"/>
                <a:gd name="T69" fmla="*/ 216 h 457"/>
                <a:gd name="T70" fmla="*/ 192 w 249"/>
                <a:gd name="T71" fmla="*/ 304 h 457"/>
                <a:gd name="T72" fmla="*/ 208 w 249"/>
                <a:gd name="T73" fmla="*/ 336 h 457"/>
                <a:gd name="T74" fmla="*/ 0 w 249"/>
                <a:gd name="T75" fmla="*/ 0 h 457"/>
                <a:gd name="T76" fmla="*/ 249 w 249"/>
                <a:gd name="T77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T74" t="T75" r="T76" b="T77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solidFill>
              <a:srgbClr val="E64E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3152775" y="3376613"/>
              <a:ext cx="477838" cy="836612"/>
            </a:xfrm>
            <a:custGeom>
              <a:avLst/>
              <a:gdLst>
                <a:gd name="T0" fmla="*/ 320 w 321"/>
                <a:gd name="T1" fmla="*/ 480 h 609"/>
                <a:gd name="T2" fmla="*/ 296 w 321"/>
                <a:gd name="T3" fmla="*/ 496 h 609"/>
                <a:gd name="T4" fmla="*/ 280 w 321"/>
                <a:gd name="T5" fmla="*/ 488 h 609"/>
                <a:gd name="T6" fmla="*/ 224 w 321"/>
                <a:gd name="T7" fmla="*/ 488 h 609"/>
                <a:gd name="T8" fmla="*/ 240 w 321"/>
                <a:gd name="T9" fmla="*/ 520 h 609"/>
                <a:gd name="T10" fmla="*/ 224 w 321"/>
                <a:gd name="T11" fmla="*/ 560 h 609"/>
                <a:gd name="T12" fmla="*/ 232 w 321"/>
                <a:gd name="T13" fmla="*/ 608 h 609"/>
                <a:gd name="T14" fmla="*/ 200 w 321"/>
                <a:gd name="T15" fmla="*/ 600 h 609"/>
                <a:gd name="T16" fmla="*/ 152 w 321"/>
                <a:gd name="T17" fmla="*/ 568 h 609"/>
                <a:gd name="T18" fmla="*/ 96 w 321"/>
                <a:gd name="T19" fmla="*/ 552 h 609"/>
                <a:gd name="T20" fmla="*/ 56 w 321"/>
                <a:gd name="T21" fmla="*/ 520 h 609"/>
                <a:gd name="T22" fmla="*/ 16 w 321"/>
                <a:gd name="T23" fmla="*/ 520 h 609"/>
                <a:gd name="T24" fmla="*/ 16 w 321"/>
                <a:gd name="T25" fmla="*/ 512 h 609"/>
                <a:gd name="T26" fmla="*/ 0 w 321"/>
                <a:gd name="T27" fmla="*/ 504 h 609"/>
                <a:gd name="T28" fmla="*/ 8 w 321"/>
                <a:gd name="T29" fmla="*/ 496 h 609"/>
                <a:gd name="T30" fmla="*/ 8 w 321"/>
                <a:gd name="T31" fmla="*/ 472 h 609"/>
                <a:gd name="T32" fmla="*/ 0 w 321"/>
                <a:gd name="T33" fmla="*/ 464 h 609"/>
                <a:gd name="T34" fmla="*/ 16 w 321"/>
                <a:gd name="T35" fmla="*/ 456 h 609"/>
                <a:gd name="T36" fmla="*/ 48 w 321"/>
                <a:gd name="T37" fmla="*/ 456 h 609"/>
                <a:gd name="T38" fmla="*/ 48 w 321"/>
                <a:gd name="T39" fmla="*/ 344 h 609"/>
                <a:gd name="T40" fmla="*/ 88 w 321"/>
                <a:gd name="T41" fmla="*/ 344 h 609"/>
                <a:gd name="T42" fmla="*/ 88 w 321"/>
                <a:gd name="T43" fmla="*/ 360 h 609"/>
                <a:gd name="T44" fmla="*/ 112 w 321"/>
                <a:gd name="T45" fmla="*/ 360 h 609"/>
                <a:gd name="T46" fmla="*/ 112 w 321"/>
                <a:gd name="T47" fmla="*/ 328 h 609"/>
                <a:gd name="T48" fmla="*/ 160 w 321"/>
                <a:gd name="T49" fmla="*/ 328 h 609"/>
                <a:gd name="T50" fmla="*/ 168 w 321"/>
                <a:gd name="T51" fmla="*/ 280 h 609"/>
                <a:gd name="T52" fmla="*/ 168 w 321"/>
                <a:gd name="T53" fmla="*/ 248 h 609"/>
                <a:gd name="T54" fmla="*/ 144 w 321"/>
                <a:gd name="T55" fmla="*/ 232 h 609"/>
                <a:gd name="T56" fmla="*/ 112 w 321"/>
                <a:gd name="T57" fmla="*/ 208 h 609"/>
                <a:gd name="T58" fmla="*/ 96 w 321"/>
                <a:gd name="T59" fmla="*/ 184 h 609"/>
                <a:gd name="T60" fmla="*/ 104 w 321"/>
                <a:gd name="T61" fmla="*/ 144 h 609"/>
                <a:gd name="T62" fmla="*/ 120 w 321"/>
                <a:gd name="T63" fmla="*/ 128 h 609"/>
                <a:gd name="T64" fmla="*/ 144 w 321"/>
                <a:gd name="T65" fmla="*/ 144 h 609"/>
                <a:gd name="T66" fmla="*/ 176 w 321"/>
                <a:gd name="T67" fmla="*/ 144 h 609"/>
                <a:gd name="T68" fmla="*/ 184 w 321"/>
                <a:gd name="T69" fmla="*/ 120 h 609"/>
                <a:gd name="T70" fmla="*/ 200 w 321"/>
                <a:gd name="T71" fmla="*/ 120 h 609"/>
                <a:gd name="T72" fmla="*/ 192 w 321"/>
                <a:gd name="T73" fmla="*/ 88 h 609"/>
                <a:gd name="T74" fmla="*/ 248 w 321"/>
                <a:gd name="T75" fmla="*/ 32 h 609"/>
                <a:gd name="T76" fmla="*/ 248 w 321"/>
                <a:gd name="T77" fmla="*/ 16 h 609"/>
                <a:gd name="T78" fmla="*/ 280 w 321"/>
                <a:gd name="T79" fmla="*/ 16 h 609"/>
                <a:gd name="T80" fmla="*/ 288 w 321"/>
                <a:gd name="T81" fmla="*/ 24 h 609"/>
                <a:gd name="T82" fmla="*/ 296 w 321"/>
                <a:gd name="T83" fmla="*/ 8 h 609"/>
                <a:gd name="T84" fmla="*/ 304 w 321"/>
                <a:gd name="T85" fmla="*/ 0 h 609"/>
                <a:gd name="T86" fmla="*/ 320 w 321"/>
                <a:gd name="T87" fmla="*/ 24 h 609"/>
                <a:gd name="T88" fmla="*/ 320 w 321"/>
                <a:gd name="T89" fmla="*/ 32 h 609"/>
                <a:gd name="T90" fmla="*/ 280 w 321"/>
                <a:gd name="T91" fmla="*/ 112 h 609"/>
                <a:gd name="T92" fmla="*/ 296 w 321"/>
                <a:gd name="T93" fmla="*/ 128 h 609"/>
                <a:gd name="T94" fmla="*/ 280 w 321"/>
                <a:gd name="T95" fmla="*/ 184 h 609"/>
                <a:gd name="T96" fmla="*/ 272 w 321"/>
                <a:gd name="T97" fmla="*/ 248 h 609"/>
                <a:gd name="T98" fmla="*/ 288 w 321"/>
                <a:gd name="T99" fmla="*/ 288 h 609"/>
                <a:gd name="T100" fmla="*/ 264 w 321"/>
                <a:gd name="T101" fmla="*/ 360 h 609"/>
                <a:gd name="T102" fmla="*/ 272 w 321"/>
                <a:gd name="T103" fmla="*/ 376 h 609"/>
                <a:gd name="T104" fmla="*/ 288 w 321"/>
                <a:gd name="T105" fmla="*/ 432 h 609"/>
                <a:gd name="T106" fmla="*/ 320 w 321"/>
                <a:gd name="T107" fmla="*/ 480 h 609"/>
                <a:gd name="T108" fmla="*/ 0 w 321"/>
                <a:gd name="T109" fmla="*/ 0 h 609"/>
                <a:gd name="T110" fmla="*/ 321 w 321"/>
                <a:gd name="T111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T108" t="T109" r="T110" b="T111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062288" y="3387725"/>
              <a:ext cx="261937" cy="431800"/>
            </a:xfrm>
            <a:custGeom>
              <a:avLst/>
              <a:gdLst>
                <a:gd name="T0" fmla="*/ 176 w 177"/>
                <a:gd name="T1" fmla="*/ 120 h 313"/>
                <a:gd name="T2" fmla="*/ 160 w 177"/>
                <a:gd name="T3" fmla="*/ 104 h 313"/>
                <a:gd name="T4" fmla="*/ 120 w 177"/>
                <a:gd name="T5" fmla="*/ 88 h 313"/>
                <a:gd name="T6" fmla="*/ 136 w 177"/>
                <a:gd name="T7" fmla="*/ 32 h 313"/>
                <a:gd name="T8" fmla="*/ 128 w 177"/>
                <a:gd name="T9" fmla="*/ 0 h 313"/>
                <a:gd name="T10" fmla="*/ 72 w 177"/>
                <a:gd name="T11" fmla="*/ 56 h 313"/>
                <a:gd name="T12" fmla="*/ 64 w 177"/>
                <a:gd name="T13" fmla="*/ 112 h 313"/>
                <a:gd name="T14" fmla="*/ 40 w 177"/>
                <a:gd name="T15" fmla="*/ 120 h 313"/>
                <a:gd name="T16" fmla="*/ 8 w 177"/>
                <a:gd name="T17" fmla="*/ 144 h 313"/>
                <a:gd name="T18" fmla="*/ 0 w 177"/>
                <a:gd name="T19" fmla="*/ 168 h 313"/>
                <a:gd name="T20" fmla="*/ 40 w 177"/>
                <a:gd name="T21" fmla="*/ 192 h 313"/>
                <a:gd name="T22" fmla="*/ 40 w 177"/>
                <a:gd name="T23" fmla="*/ 224 h 313"/>
                <a:gd name="T24" fmla="*/ 48 w 177"/>
                <a:gd name="T25" fmla="*/ 240 h 313"/>
                <a:gd name="T26" fmla="*/ 40 w 177"/>
                <a:gd name="T27" fmla="*/ 264 h 313"/>
                <a:gd name="T28" fmla="*/ 48 w 177"/>
                <a:gd name="T29" fmla="*/ 280 h 313"/>
                <a:gd name="T30" fmla="*/ 96 w 177"/>
                <a:gd name="T31" fmla="*/ 312 h 313"/>
                <a:gd name="T32" fmla="*/ 112 w 177"/>
                <a:gd name="T33" fmla="*/ 312 h 313"/>
                <a:gd name="T34" fmla="*/ 112 w 177"/>
                <a:gd name="T35" fmla="*/ 296 h 313"/>
                <a:gd name="T36" fmla="*/ 128 w 177"/>
                <a:gd name="T37" fmla="*/ 272 h 313"/>
                <a:gd name="T38" fmla="*/ 120 w 177"/>
                <a:gd name="T39" fmla="*/ 240 h 313"/>
                <a:gd name="T40" fmla="*/ 112 w 177"/>
                <a:gd name="T41" fmla="*/ 240 h 313"/>
                <a:gd name="T42" fmla="*/ 104 w 177"/>
                <a:gd name="T43" fmla="*/ 208 h 313"/>
                <a:gd name="T44" fmla="*/ 120 w 177"/>
                <a:gd name="T45" fmla="*/ 208 h 313"/>
                <a:gd name="T46" fmla="*/ 120 w 177"/>
                <a:gd name="T47" fmla="*/ 176 h 313"/>
                <a:gd name="T48" fmla="*/ 136 w 177"/>
                <a:gd name="T49" fmla="*/ 176 h 313"/>
                <a:gd name="T50" fmla="*/ 152 w 177"/>
                <a:gd name="T51" fmla="*/ 184 h 313"/>
                <a:gd name="T52" fmla="*/ 160 w 177"/>
                <a:gd name="T53" fmla="*/ 136 h 313"/>
                <a:gd name="T54" fmla="*/ 176 w 177"/>
                <a:gd name="T55" fmla="*/ 120 h 313"/>
                <a:gd name="T56" fmla="*/ 0 w 177"/>
                <a:gd name="T57" fmla="*/ 0 h 313"/>
                <a:gd name="T58" fmla="*/ 177 w 177"/>
                <a:gd name="T5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T56" t="T57" r="T58" b="T59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2125663" y="2959100"/>
              <a:ext cx="1277937" cy="1155700"/>
            </a:xfrm>
            <a:custGeom>
              <a:avLst/>
              <a:gdLst>
                <a:gd name="T0" fmla="*/ 632 w 857"/>
                <a:gd name="T1" fmla="*/ 480 h 841"/>
                <a:gd name="T2" fmla="*/ 672 w 857"/>
                <a:gd name="T3" fmla="*/ 536 h 841"/>
                <a:gd name="T4" fmla="*/ 672 w 857"/>
                <a:gd name="T5" fmla="*/ 568 h 841"/>
                <a:gd name="T6" fmla="*/ 736 w 857"/>
                <a:gd name="T7" fmla="*/ 624 h 841"/>
                <a:gd name="T8" fmla="*/ 744 w 857"/>
                <a:gd name="T9" fmla="*/ 600 h 841"/>
                <a:gd name="T10" fmla="*/ 752 w 857"/>
                <a:gd name="T11" fmla="*/ 552 h 841"/>
                <a:gd name="T12" fmla="*/ 736 w 857"/>
                <a:gd name="T13" fmla="*/ 520 h 841"/>
                <a:gd name="T14" fmla="*/ 752 w 857"/>
                <a:gd name="T15" fmla="*/ 488 h 841"/>
                <a:gd name="T16" fmla="*/ 800 w 857"/>
                <a:gd name="T17" fmla="*/ 512 h 841"/>
                <a:gd name="T18" fmla="*/ 856 w 857"/>
                <a:gd name="T19" fmla="*/ 552 h 841"/>
                <a:gd name="T20" fmla="*/ 800 w 857"/>
                <a:gd name="T21" fmla="*/ 632 h 841"/>
                <a:gd name="T22" fmla="*/ 776 w 857"/>
                <a:gd name="T23" fmla="*/ 664 h 841"/>
                <a:gd name="T24" fmla="*/ 736 w 857"/>
                <a:gd name="T25" fmla="*/ 648 h 841"/>
                <a:gd name="T26" fmla="*/ 704 w 857"/>
                <a:gd name="T27" fmla="*/ 752 h 841"/>
                <a:gd name="T28" fmla="*/ 696 w 857"/>
                <a:gd name="T29" fmla="*/ 776 h 841"/>
                <a:gd name="T30" fmla="*/ 688 w 857"/>
                <a:gd name="T31" fmla="*/ 808 h 841"/>
                <a:gd name="T32" fmla="*/ 632 w 857"/>
                <a:gd name="T33" fmla="*/ 840 h 841"/>
                <a:gd name="T34" fmla="*/ 592 w 857"/>
                <a:gd name="T35" fmla="*/ 760 h 841"/>
                <a:gd name="T36" fmla="*/ 576 w 857"/>
                <a:gd name="T37" fmla="*/ 752 h 841"/>
                <a:gd name="T38" fmla="*/ 528 w 857"/>
                <a:gd name="T39" fmla="*/ 696 h 841"/>
                <a:gd name="T40" fmla="*/ 496 w 857"/>
                <a:gd name="T41" fmla="*/ 712 h 841"/>
                <a:gd name="T42" fmla="*/ 488 w 857"/>
                <a:gd name="T43" fmla="*/ 728 h 841"/>
                <a:gd name="T44" fmla="*/ 480 w 857"/>
                <a:gd name="T45" fmla="*/ 776 h 841"/>
                <a:gd name="T46" fmla="*/ 464 w 857"/>
                <a:gd name="T47" fmla="*/ 744 h 841"/>
                <a:gd name="T48" fmla="*/ 416 w 857"/>
                <a:gd name="T49" fmla="*/ 728 h 841"/>
                <a:gd name="T50" fmla="*/ 408 w 857"/>
                <a:gd name="T51" fmla="*/ 688 h 841"/>
                <a:gd name="T52" fmla="*/ 456 w 857"/>
                <a:gd name="T53" fmla="*/ 696 h 841"/>
                <a:gd name="T54" fmla="*/ 488 w 857"/>
                <a:gd name="T55" fmla="*/ 672 h 841"/>
                <a:gd name="T56" fmla="*/ 464 w 857"/>
                <a:gd name="T57" fmla="*/ 640 h 841"/>
                <a:gd name="T58" fmla="*/ 504 w 857"/>
                <a:gd name="T59" fmla="*/ 600 h 841"/>
                <a:gd name="T60" fmla="*/ 536 w 857"/>
                <a:gd name="T61" fmla="*/ 568 h 841"/>
                <a:gd name="T62" fmla="*/ 480 w 857"/>
                <a:gd name="T63" fmla="*/ 408 h 841"/>
                <a:gd name="T64" fmla="*/ 408 w 857"/>
                <a:gd name="T65" fmla="*/ 360 h 841"/>
                <a:gd name="T66" fmla="*/ 344 w 857"/>
                <a:gd name="T67" fmla="*/ 336 h 841"/>
                <a:gd name="T68" fmla="*/ 280 w 857"/>
                <a:gd name="T69" fmla="*/ 312 h 841"/>
                <a:gd name="T70" fmla="*/ 208 w 857"/>
                <a:gd name="T71" fmla="*/ 336 h 841"/>
                <a:gd name="T72" fmla="*/ 48 w 857"/>
                <a:gd name="T73" fmla="*/ 240 h 841"/>
                <a:gd name="T74" fmla="*/ 8 w 857"/>
                <a:gd name="T75" fmla="*/ 160 h 841"/>
                <a:gd name="T76" fmla="*/ 48 w 857"/>
                <a:gd name="T77" fmla="*/ 152 h 841"/>
                <a:gd name="T78" fmla="*/ 112 w 857"/>
                <a:gd name="T79" fmla="*/ 96 h 841"/>
                <a:gd name="T80" fmla="*/ 136 w 857"/>
                <a:gd name="T81" fmla="*/ 64 h 841"/>
                <a:gd name="T82" fmla="*/ 216 w 857"/>
                <a:gd name="T83" fmla="*/ 32 h 841"/>
                <a:gd name="T84" fmla="*/ 232 w 857"/>
                <a:gd name="T85" fmla="*/ 0 h 841"/>
                <a:gd name="T86" fmla="*/ 288 w 857"/>
                <a:gd name="T87" fmla="*/ 72 h 841"/>
                <a:gd name="T88" fmla="*/ 296 w 857"/>
                <a:gd name="T89" fmla="*/ 128 h 841"/>
                <a:gd name="T90" fmla="*/ 312 w 857"/>
                <a:gd name="T91" fmla="*/ 176 h 841"/>
                <a:gd name="T92" fmla="*/ 336 w 857"/>
                <a:gd name="T93" fmla="*/ 192 h 841"/>
                <a:gd name="T94" fmla="*/ 408 w 857"/>
                <a:gd name="T95" fmla="*/ 176 h 841"/>
                <a:gd name="T96" fmla="*/ 408 w 857"/>
                <a:gd name="T97" fmla="*/ 216 h 841"/>
                <a:gd name="T98" fmla="*/ 384 w 857"/>
                <a:gd name="T99" fmla="*/ 256 h 841"/>
                <a:gd name="T100" fmla="*/ 432 w 857"/>
                <a:gd name="T101" fmla="*/ 328 h 841"/>
                <a:gd name="T102" fmla="*/ 496 w 857"/>
                <a:gd name="T103" fmla="*/ 344 h 841"/>
                <a:gd name="T104" fmla="*/ 528 w 857"/>
                <a:gd name="T105" fmla="*/ 320 h 841"/>
                <a:gd name="T106" fmla="*/ 584 w 857"/>
                <a:gd name="T107" fmla="*/ 320 h 841"/>
                <a:gd name="T108" fmla="*/ 624 w 857"/>
                <a:gd name="T109" fmla="*/ 336 h 841"/>
                <a:gd name="T110" fmla="*/ 576 w 857"/>
                <a:gd name="T111" fmla="*/ 392 h 841"/>
                <a:gd name="T112" fmla="*/ 600 w 857"/>
                <a:gd name="T113" fmla="*/ 456 h 841"/>
                <a:gd name="T114" fmla="*/ 0 w 857"/>
                <a:gd name="T115" fmla="*/ 0 h 841"/>
                <a:gd name="T116" fmla="*/ 857 w 857"/>
                <a:gd name="T117" fmla="*/ 841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T114" t="T115" r="T116" b="T117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2530475" y="1892300"/>
              <a:ext cx="2124075" cy="1706563"/>
            </a:xfrm>
            <a:custGeom>
              <a:avLst/>
              <a:gdLst>
                <a:gd name="T0" fmla="*/ 16 w 1425"/>
                <a:gd name="T1" fmla="*/ 896 h 1241"/>
                <a:gd name="T2" fmla="*/ 64 w 1425"/>
                <a:gd name="T3" fmla="*/ 968 h 1241"/>
                <a:gd name="T4" fmla="*/ 136 w 1425"/>
                <a:gd name="T5" fmla="*/ 976 h 1241"/>
                <a:gd name="T6" fmla="*/ 112 w 1425"/>
                <a:gd name="T7" fmla="*/ 1032 h 1241"/>
                <a:gd name="T8" fmla="*/ 216 w 1425"/>
                <a:gd name="T9" fmla="*/ 1128 h 1241"/>
                <a:gd name="T10" fmla="*/ 256 w 1425"/>
                <a:gd name="T11" fmla="*/ 1096 h 1241"/>
                <a:gd name="T12" fmla="*/ 352 w 1425"/>
                <a:gd name="T13" fmla="*/ 1104 h 1241"/>
                <a:gd name="T14" fmla="*/ 328 w 1425"/>
                <a:gd name="T15" fmla="*/ 1240 h 1241"/>
                <a:gd name="T16" fmla="*/ 424 w 1425"/>
                <a:gd name="T17" fmla="*/ 1200 h 1241"/>
                <a:gd name="T18" fmla="*/ 496 w 1425"/>
                <a:gd name="T19" fmla="*/ 1112 h 1241"/>
                <a:gd name="T20" fmla="*/ 560 w 1425"/>
                <a:gd name="T21" fmla="*/ 1224 h 1241"/>
                <a:gd name="T22" fmla="*/ 600 w 1425"/>
                <a:gd name="T23" fmla="*/ 1200 h 1241"/>
                <a:gd name="T24" fmla="*/ 664 w 1425"/>
                <a:gd name="T25" fmla="*/ 1112 h 1241"/>
                <a:gd name="T26" fmla="*/ 704 w 1425"/>
                <a:gd name="T27" fmla="*/ 1096 h 1241"/>
                <a:gd name="T28" fmla="*/ 736 w 1425"/>
                <a:gd name="T29" fmla="*/ 1096 h 1241"/>
                <a:gd name="T30" fmla="*/ 800 w 1425"/>
                <a:gd name="T31" fmla="*/ 1024 h 1241"/>
                <a:gd name="T32" fmla="*/ 864 w 1425"/>
                <a:gd name="T33" fmla="*/ 1008 h 1241"/>
                <a:gd name="T34" fmla="*/ 896 w 1425"/>
                <a:gd name="T35" fmla="*/ 920 h 1241"/>
                <a:gd name="T36" fmla="*/ 944 w 1425"/>
                <a:gd name="T37" fmla="*/ 912 h 1241"/>
                <a:gd name="T38" fmla="*/ 1008 w 1425"/>
                <a:gd name="T39" fmla="*/ 872 h 1241"/>
                <a:gd name="T40" fmla="*/ 1088 w 1425"/>
                <a:gd name="T41" fmla="*/ 824 h 1241"/>
                <a:gd name="T42" fmla="*/ 1128 w 1425"/>
                <a:gd name="T43" fmla="*/ 920 h 1241"/>
                <a:gd name="T44" fmla="*/ 1176 w 1425"/>
                <a:gd name="T45" fmla="*/ 888 h 1241"/>
                <a:gd name="T46" fmla="*/ 1176 w 1425"/>
                <a:gd name="T47" fmla="*/ 840 h 1241"/>
                <a:gd name="T48" fmla="*/ 1352 w 1425"/>
                <a:gd name="T49" fmla="*/ 784 h 1241"/>
                <a:gd name="T50" fmla="*/ 1376 w 1425"/>
                <a:gd name="T51" fmla="*/ 728 h 1241"/>
                <a:gd name="T52" fmla="*/ 1312 w 1425"/>
                <a:gd name="T53" fmla="*/ 672 h 1241"/>
                <a:gd name="T54" fmla="*/ 1264 w 1425"/>
                <a:gd name="T55" fmla="*/ 560 h 1241"/>
                <a:gd name="T56" fmla="*/ 1336 w 1425"/>
                <a:gd name="T57" fmla="*/ 560 h 1241"/>
                <a:gd name="T58" fmla="*/ 1352 w 1425"/>
                <a:gd name="T59" fmla="*/ 472 h 1241"/>
                <a:gd name="T60" fmla="*/ 1296 w 1425"/>
                <a:gd name="T61" fmla="*/ 432 h 1241"/>
                <a:gd name="T62" fmla="*/ 1392 w 1425"/>
                <a:gd name="T63" fmla="*/ 296 h 1241"/>
                <a:gd name="T64" fmla="*/ 1424 w 1425"/>
                <a:gd name="T65" fmla="*/ 128 h 1241"/>
                <a:gd name="T66" fmla="*/ 1344 w 1425"/>
                <a:gd name="T67" fmla="*/ 128 h 1241"/>
                <a:gd name="T68" fmla="*/ 1264 w 1425"/>
                <a:gd name="T69" fmla="*/ 72 h 1241"/>
                <a:gd name="T70" fmla="*/ 1192 w 1425"/>
                <a:gd name="T71" fmla="*/ 64 h 1241"/>
                <a:gd name="T72" fmla="*/ 1168 w 1425"/>
                <a:gd name="T73" fmla="*/ 0 h 1241"/>
                <a:gd name="T74" fmla="*/ 1160 w 1425"/>
                <a:gd name="T75" fmla="*/ 64 h 1241"/>
                <a:gd name="T76" fmla="*/ 1128 w 1425"/>
                <a:gd name="T77" fmla="*/ 168 h 1241"/>
                <a:gd name="T78" fmla="*/ 1120 w 1425"/>
                <a:gd name="T79" fmla="*/ 240 h 1241"/>
                <a:gd name="T80" fmla="*/ 992 w 1425"/>
                <a:gd name="T81" fmla="*/ 280 h 1241"/>
                <a:gd name="T82" fmla="*/ 992 w 1425"/>
                <a:gd name="T83" fmla="*/ 432 h 1241"/>
                <a:gd name="T84" fmla="*/ 1056 w 1425"/>
                <a:gd name="T85" fmla="*/ 416 h 1241"/>
                <a:gd name="T86" fmla="*/ 1136 w 1425"/>
                <a:gd name="T87" fmla="*/ 448 h 1241"/>
                <a:gd name="T88" fmla="*/ 1136 w 1425"/>
                <a:gd name="T89" fmla="*/ 504 h 1241"/>
                <a:gd name="T90" fmla="*/ 1040 w 1425"/>
                <a:gd name="T91" fmla="*/ 536 h 1241"/>
                <a:gd name="T92" fmla="*/ 992 w 1425"/>
                <a:gd name="T93" fmla="*/ 592 h 1241"/>
                <a:gd name="T94" fmla="*/ 864 w 1425"/>
                <a:gd name="T95" fmla="*/ 664 h 1241"/>
                <a:gd name="T96" fmla="*/ 760 w 1425"/>
                <a:gd name="T97" fmla="*/ 648 h 1241"/>
                <a:gd name="T98" fmla="*/ 768 w 1425"/>
                <a:gd name="T99" fmla="*/ 752 h 1241"/>
                <a:gd name="T100" fmla="*/ 640 w 1425"/>
                <a:gd name="T101" fmla="*/ 848 h 1241"/>
                <a:gd name="T102" fmla="*/ 456 w 1425"/>
                <a:gd name="T103" fmla="*/ 880 h 1241"/>
                <a:gd name="T104" fmla="*/ 352 w 1425"/>
                <a:gd name="T105" fmla="*/ 888 h 1241"/>
                <a:gd name="T106" fmla="*/ 248 w 1425"/>
                <a:gd name="T107" fmla="*/ 864 h 1241"/>
                <a:gd name="T108" fmla="*/ 96 w 1425"/>
                <a:gd name="T109" fmla="*/ 816 h 1241"/>
                <a:gd name="T110" fmla="*/ 0 w 1425"/>
                <a:gd name="T111" fmla="*/ 0 h 1241"/>
                <a:gd name="T112" fmla="*/ 1425 w 1425"/>
                <a:gd name="T113" fmla="*/ 1241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2" name="Freeform 36"/>
            <p:cNvSpPr/>
            <p:nvPr/>
          </p:nvSpPr>
          <p:spPr bwMode="auto">
            <a:xfrm>
              <a:off x="576263" y="2179638"/>
              <a:ext cx="1897062" cy="1419225"/>
            </a:xfrm>
            <a:custGeom>
              <a:avLst/>
              <a:gdLst>
                <a:gd name="T0" fmla="*/ 1256 w 1273"/>
                <a:gd name="T1" fmla="*/ 576 h 1033"/>
                <a:gd name="T2" fmla="*/ 1240 w 1273"/>
                <a:gd name="T3" fmla="*/ 632 h 1033"/>
                <a:gd name="T4" fmla="*/ 1176 w 1273"/>
                <a:gd name="T5" fmla="*/ 632 h 1033"/>
                <a:gd name="T6" fmla="*/ 1152 w 1273"/>
                <a:gd name="T7" fmla="*/ 664 h 1033"/>
                <a:gd name="T8" fmla="*/ 1080 w 1273"/>
                <a:gd name="T9" fmla="*/ 720 h 1033"/>
                <a:gd name="T10" fmla="*/ 1048 w 1273"/>
                <a:gd name="T11" fmla="*/ 728 h 1033"/>
                <a:gd name="T12" fmla="*/ 936 w 1273"/>
                <a:gd name="T13" fmla="*/ 824 h 1033"/>
                <a:gd name="T14" fmla="*/ 880 w 1273"/>
                <a:gd name="T15" fmla="*/ 880 h 1033"/>
                <a:gd name="T16" fmla="*/ 920 w 1273"/>
                <a:gd name="T17" fmla="*/ 944 h 1033"/>
                <a:gd name="T18" fmla="*/ 888 w 1273"/>
                <a:gd name="T19" fmla="*/ 992 h 1033"/>
                <a:gd name="T20" fmla="*/ 896 w 1273"/>
                <a:gd name="T21" fmla="*/ 1032 h 1033"/>
                <a:gd name="T22" fmla="*/ 840 w 1273"/>
                <a:gd name="T23" fmla="*/ 1016 h 1033"/>
                <a:gd name="T24" fmla="*/ 808 w 1273"/>
                <a:gd name="T25" fmla="*/ 1000 h 1033"/>
                <a:gd name="T26" fmla="*/ 736 w 1273"/>
                <a:gd name="T27" fmla="*/ 960 h 1033"/>
                <a:gd name="T28" fmla="*/ 600 w 1273"/>
                <a:gd name="T29" fmla="*/ 984 h 1033"/>
                <a:gd name="T30" fmla="*/ 512 w 1273"/>
                <a:gd name="T31" fmla="*/ 992 h 1033"/>
                <a:gd name="T32" fmla="*/ 432 w 1273"/>
                <a:gd name="T33" fmla="*/ 952 h 1033"/>
                <a:gd name="T34" fmla="*/ 368 w 1273"/>
                <a:gd name="T35" fmla="*/ 960 h 1033"/>
                <a:gd name="T36" fmla="*/ 272 w 1273"/>
                <a:gd name="T37" fmla="*/ 928 h 1033"/>
                <a:gd name="T38" fmla="*/ 216 w 1273"/>
                <a:gd name="T39" fmla="*/ 984 h 1033"/>
                <a:gd name="T40" fmla="*/ 152 w 1273"/>
                <a:gd name="T41" fmla="*/ 944 h 1033"/>
                <a:gd name="T42" fmla="*/ 104 w 1273"/>
                <a:gd name="T43" fmla="*/ 864 h 1033"/>
                <a:gd name="T44" fmla="*/ 56 w 1273"/>
                <a:gd name="T45" fmla="*/ 800 h 1033"/>
                <a:gd name="T46" fmla="*/ 64 w 1273"/>
                <a:gd name="T47" fmla="*/ 776 h 1033"/>
                <a:gd name="T48" fmla="*/ 40 w 1273"/>
                <a:gd name="T49" fmla="*/ 712 h 1033"/>
                <a:gd name="T50" fmla="*/ 0 w 1273"/>
                <a:gd name="T51" fmla="*/ 688 h 1033"/>
                <a:gd name="T52" fmla="*/ 32 w 1273"/>
                <a:gd name="T53" fmla="*/ 688 h 1033"/>
                <a:gd name="T54" fmla="*/ 32 w 1273"/>
                <a:gd name="T55" fmla="*/ 616 h 1033"/>
                <a:gd name="T56" fmla="*/ 24 w 1273"/>
                <a:gd name="T57" fmla="*/ 568 h 1033"/>
                <a:gd name="T58" fmla="*/ 0 w 1273"/>
                <a:gd name="T59" fmla="*/ 520 h 1033"/>
                <a:gd name="T60" fmla="*/ 88 w 1273"/>
                <a:gd name="T61" fmla="*/ 464 h 1033"/>
                <a:gd name="T62" fmla="*/ 136 w 1273"/>
                <a:gd name="T63" fmla="*/ 456 h 1033"/>
                <a:gd name="T64" fmla="*/ 152 w 1273"/>
                <a:gd name="T65" fmla="*/ 480 h 1033"/>
                <a:gd name="T66" fmla="*/ 200 w 1273"/>
                <a:gd name="T67" fmla="*/ 480 h 1033"/>
                <a:gd name="T68" fmla="*/ 304 w 1273"/>
                <a:gd name="T69" fmla="*/ 456 h 1033"/>
                <a:gd name="T70" fmla="*/ 416 w 1273"/>
                <a:gd name="T71" fmla="*/ 424 h 1033"/>
                <a:gd name="T72" fmla="*/ 424 w 1273"/>
                <a:gd name="T73" fmla="*/ 376 h 1033"/>
                <a:gd name="T74" fmla="*/ 472 w 1273"/>
                <a:gd name="T75" fmla="*/ 232 h 1033"/>
                <a:gd name="T76" fmla="*/ 456 w 1273"/>
                <a:gd name="T77" fmla="*/ 200 h 1033"/>
                <a:gd name="T78" fmla="*/ 592 w 1273"/>
                <a:gd name="T79" fmla="*/ 224 h 1033"/>
                <a:gd name="T80" fmla="*/ 664 w 1273"/>
                <a:gd name="T81" fmla="*/ 96 h 1033"/>
                <a:gd name="T82" fmla="*/ 784 w 1273"/>
                <a:gd name="T83" fmla="*/ 128 h 1033"/>
                <a:gd name="T84" fmla="*/ 784 w 1273"/>
                <a:gd name="T85" fmla="*/ 80 h 1033"/>
                <a:gd name="T86" fmla="*/ 840 w 1273"/>
                <a:gd name="T87" fmla="*/ 40 h 1033"/>
                <a:gd name="T88" fmla="*/ 880 w 1273"/>
                <a:gd name="T89" fmla="*/ 0 h 1033"/>
                <a:gd name="T90" fmla="*/ 928 w 1273"/>
                <a:gd name="T91" fmla="*/ 16 h 1033"/>
                <a:gd name="T92" fmla="*/ 928 w 1273"/>
                <a:gd name="T93" fmla="*/ 48 h 1033"/>
                <a:gd name="T94" fmla="*/ 960 w 1273"/>
                <a:gd name="T95" fmla="*/ 112 h 1033"/>
                <a:gd name="T96" fmla="*/ 1024 w 1273"/>
                <a:gd name="T97" fmla="*/ 144 h 1033"/>
                <a:gd name="T98" fmla="*/ 1040 w 1273"/>
                <a:gd name="T99" fmla="*/ 248 h 1033"/>
                <a:gd name="T100" fmla="*/ 1016 w 1273"/>
                <a:gd name="T101" fmla="*/ 336 h 1033"/>
                <a:gd name="T102" fmla="*/ 1112 w 1273"/>
                <a:gd name="T103" fmla="*/ 368 h 1033"/>
                <a:gd name="T104" fmla="*/ 1208 w 1273"/>
                <a:gd name="T105" fmla="*/ 440 h 1033"/>
                <a:gd name="T106" fmla="*/ 1232 w 1273"/>
                <a:gd name="T107" fmla="*/ 480 h 1033"/>
                <a:gd name="T108" fmla="*/ 1272 w 1273"/>
                <a:gd name="T109" fmla="*/ 568 h 1033"/>
                <a:gd name="T110" fmla="*/ 0 w 1273"/>
                <a:gd name="T111" fmla="*/ 0 h 1033"/>
                <a:gd name="T112" fmla="*/ 1273 w 1273"/>
                <a:gd name="T1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3" name="Freeform 37"/>
            <p:cNvSpPr/>
            <p:nvPr/>
          </p:nvSpPr>
          <p:spPr bwMode="auto">
            <a:xfrm>
              <a:off x="4524375" y="4784725"/>
              <a:ext cx="190500" cy="355600"/>
            </a:xfrm>
            <a:custGeom>
              <a:avLst/>
              <a:gdLst>
                <a:gd name="T0" fmla="*/ 24 w 129"/>
                <a:gd name="T1" fmla="*/ 232 h 257"/>
                <a:gd name="T2" fmla="*/ 32 w 129"/>
                <a:gd name="T3" fmla="*/ 248 h 257"/>
                <a:gd name="T4" fmla="*/ 56 w 129"/>
                <a:gd name="T5" fmla="*/ 256 h 257"/>
                <a:gd name="T6" fmla="*/ 64 w 129"/>
                <a:gd name="T7" fmla="*/ 224 h 257"/>
                <a:gd name="T8" fmla="*/ 104 w 129"/>
                <a:gd name="T9" fmla="*/ 184 h 257"/>
                <a:gd name="T10" fmla="*/ 104 w 129"/>
                <a:gd name="T11" fmla="*/ 128 h 257"/>
                <a:gd name="T12" fmla="*/ 120 w 129"/>
                <a:gd name="T13" fmla="*/ 96 h 257"/>
                <a:gd name="T14" fmla="*/ 128 w 129"/>
                <a:gd name="T15" fmla="*/ 72 h 257"/>
                <a:gd name="T16" fmla="*/ 112 w 129"/>
                <a:gd name="T17" fmla="*/ 56 h 257"/>
                <a:gd name="T18" fmla="*/ 104 w 129"/>
                <a:gd name="T19" fmla="*/ 0 h 257"/>
                <a:gd name="T20" fmla="*/ 64 w 129"/>
                <a:gd name="T21" fmla="*/ 24 h 257"/>
                <a:gd name="T22" fmla="*/ 48 w 129"/>
                <a:gd name="T23" fmla="*/ 24 h 257"/>
                <a:gd name="T24" fmla="*/ 56 w 129"/>
                <a:gd name="T25" fmla="*/ 40 h 257"/>
                <a:gd name="T26" fmla="*/ 24 w 129"/>
                <a:gd name="T27" fmla="*/ 72 h 257"/>
                <a:gd name="T28" fmla="*/ 24 w 129"/>
                <a:gd name="T29" fmla="*/ 112 h 257"/>
                <a:gd name="T30" fmla="*/ 0 w 129"/>
                <a:gd name="T31" fmla="*/ 136 h 257"/>
                <a:gd name="T32" fmla="*/ 8 w 129"/>
                <a:gd name="T33" fmla="*/ 168 h 257"/>
                <a:gd name="T34" fmla="*/ 16 w 129"/>
                <a:gd name="T35" fmla="*/ 224 h 257"/>
                <a:gd name="T36" fmla="*/ 24 w 129"/>
                <a:gd name="T37" fmla="*/ 232 h 257"/>
                <a:gd name="T38" fmla="*/ 0 w 129"/>
                <a:gd name="T39" fmla="*/ 0 h 257"/>
                <a:gd name="T40" fmla="*/ 129 w 129"/>
                <a:gd name="T41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T38" t="T39" r="T40" b="T41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588955" y="3135668"/>
            <a:ext cx="1872208" cy="270669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88955" y="3558340"/>
            <a:ext cx="2664296" cy="270669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88955" y="3977787"/>
            <a:ext cx="2376264" cy="270669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77187" y="3020687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zh-CN" altLang="en-US" sz="2000" b="1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88955" y="2686406"/>
            <a:ext cx="2376264" cy="270669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10306" y="2598095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sz="2000" b="1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67401" y="3908046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sz="2000" b="1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588955" y="4416899"/>
            <a:ext cx="2664296" cy="270669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29977" y="4347158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sz="2000" b="1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975150" y="5450643"/>
            <a:ext cx="739519" cy="733613"/>
          </a:xfrm>
          <a:prstGeom prst="ellipse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859323" y="5450643"/>
            <a:ext cx="739519" cy="733613"/>
          </a:xfrm>
          <a:prstGeom prst="ellipse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743496" y="5450643"/>
            <a:ext cx="739519" cy="733613"/>
          </a:xfrm>
          <a:prstGeom prst="ellipse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湖南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627669" y="5450643"/>
            <a:ext cx="739519" cy="733613"/>
          </a:xfrm>
          <a:prstGeom prst="ellipse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江苏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511842" y="5450643"/>
            <a:ext cx="739519" cy="733613"/>
          </a:xfrm>
          <a:prstGeom prst="ellipse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396015" y="5450643"/>
            <a:ext cx="739519" cy="733613"/>
          </a:xfrm>
          <a:prstGeom prst="ellipse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四川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520536" y="4896046"/>
            <a:ext cx="3543514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请填入您的内容，或复制内容后用右键选择只保留文本来粘贴内容。XXX独家设计师大飞鱼精选作品。欣赏作者更多作品，请在XXX直接搜索作者编号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。可根据文字的多少，灵活调整文本框大小或字体大小。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329977" y="3460196"/>
            <a:ext cx="123783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000" b="1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sz="2000" b="1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6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8" grpId="1"/>
      <p:bldP spid="9" grpId="0" animBg="1"/>
      <p:bldP spid="10" grpId="0"/>
      <p:bldP spid="10" grpId="1"/>
      <p:bldP spid="11" grpId="0"/>
      <p:bldP spid="11" grpId="1"/>
      <p:bldP spid="44" grpId="0" animBg="1"/>
      <p:bldP spid="45" grpId="0"/>
      <p:bldP spid="45" grpId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/>
      <p:bldP spid="52" grpId="1"/>
      <p:bldP spid="53" grpId="0"/>
      <p:bldP spid="5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服务介绍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59732" y="2313660"/>
            <a:ext cx="705678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服务宗旨：</a:t>
            </a:r>
            <a:r>
              <a:rPr lang="zh-CN" altLang="en-US" sz="2800" b="1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全心全意让客户感动</a:t>
            </a:r>
            <a:endParaRPr lang="zh-CN" altLang="en-US" sz="2800" b="1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78088" y="3140968"/>
            <a:ext cx="6048672" cy="2088232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30"/>
          <p:cNvSpPr txBox="1"/>
          <p:nvPr/>
        </p:nvSpPr>
        <p:spPr>
          <a:xfrm>
            <a:off x="3762164" y="3725248"/>
            <a:ext cx="46805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7768" y="3140967"/>
            <a:ext cx="1368152" cy="1008113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endParaRPr lang="zh-CN" altLang="en-US" sz="2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7928" y="3140967"/>
            <a:ext cx="1368152" cy="1008113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90550" y="4221087"/>
            <a:ext cx="1368152" cy="100811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30710" y="4221087"/>
            <a:ext cx="1368152" cy="1008113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</a:t>
            </a:r>
            <a:endParaRPr lang="zh-CN" altLang="en-US" sz="2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11395" y="3134493"/>
            <a:ext cx="1368152" cy="10081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651555" y="3134493"/>
            <a:ext cx="1368152" cy="1008113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守信</a:t>
            </a:r>
            <a:endParaRPr lang="zh-CN" altLang="en-US" sz="2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04177" y="4214613"/>
            <a:ext cx="1368152" cy="1008113"/>
          </a:xfrm>
          <a:prstGeom prst="rect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真诚</a:t>
            </a:r>
            <a:endParaRPr lang="zh-CN" altLang="en-US" sz="2000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44337" y="4214613"/>
            <a:ext cx="1368152" cy="100811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8000" y="12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6" grpId="0"/>
      <p:bldP spid="6" grpId="1"/>
      <p:bldP spid="7" grpId="0" animBg="1"/>
      <p:bldP spid="7" grpId="1" animBg="1"/>
      <p:bldP spid="8" grpId="0" animBg="1"/>
      <p:bldP spid="8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>
          <a:xfrm>
            <a:off x="8778601" y="4483861"/>
            <a:ext cx="2494807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 smtClean="0">
                <a:solidFill>
                  <a:srgbClr val="EF93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03</a:t>
            </a:r>
            <a:endParaRPr lang="zh-CN" altLang="en-US" sz="11500" b="1" dirty="0">
              <a:solidFill>
                <a:srgbClr val="EF938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98668" y="1531533"/>
            <a:ext cx="328111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企业文化</a:t>
            </a:r>
            <a:endParaRPr lang="zh-CN" altLang="en-US" sz="36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32516" y="2177864"/>
            <a:ext cx="1461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spc="300" dirty="0">
                <a:solidFill>
                  <a:schemeClr val="bg1">
                    <a:lumMod val="95000"/>
                  </a:schemeClr>
                </a:solidFill>
              </a:rPr>
              <a:t>Our Culture</a:t>
            </a:r>
            <a:endParaRPr lang="en-US" altLang="zh-CN" sz="1400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10302924" y="1196752"/>
            <a:ext cx="237347" cy="20461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524" y="0"/>
            <a:ext cx="7416824" cy="6857999"/>
          </a:xfrm>
          <a:custGeom>
            <a:avLst/>
            <a:gdLst>
              <a:gd name="connsiteX0" fmla="*/ 0 w 7416824"/>
              <a:gd name="connsiteY0" fmla="*/ 0 h 6858000"/>
              <a:gd name="connsiteX1" fmla="*/ 2338120 w 7416824"/>
              <a:gd name="connsiteY1" fmla="*/ 0 h 6858000"/>
              <a:gd name="connsiteX2" fmla="*/ 7416824 w 7416824"/>
              <a:gd name="connsiteY2" fmla="*/ 6326106 h 6858000"/>
              <a:gd name="connsiteX3" fmla="*/ 7416824 w 7416824"/>
              <a:gd name="connsiteY3" fmla="*/ 6858000 h 6858000"/>
              <a:gd name="connsiteX4" fmla="*/ 0 w 74168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24" h="6858000">
                <a:moveTo>
                  <a:pt x="0" y="0"/>
                </a:moveTo>
                <a:lnTo>
                  <a:pt x="2338120" y="0"/>
                </a:lnTo>
                <a:lnTo>
                  <a:pt x="7416824" y="6326106"/>
                </a:lnTo>
                <a:lnTo>
                  <a:pt x="7416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4063E-6 -3.7037E-7 L 0.07397 -3.7037E-7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478E-6 -1.85185E-6 L -2.70478E-6 -0.13565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1\Desktop\2018-04-08_103503.png2018-04-08_1035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71437" y="318"/>
            <a:ext cx="12189460" cy="685673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0" y="5596865"/>
            <a:ext cx="12160288" cy="1268760"/>
          </a:xfrm>
          <a:custGeom>
            <a:avLst/>
            <a:gdLst>
              <a:gd name="connsiteX0" fmla="*/ 6080144 w 12160288"/>
              <a:gd name="connsiteY0" fmla="*/ 0 h 1772816"/>
              <a:gd name="connsiteX1" fmla="*/ 12158578 w 12160288"/>
              <a:gd name="connsiteY1" fmla="*/ 1771182 h 1772816"/>
              <a:gd name="connsiteX2" fmla="*/ 12160288 w 12160288"/>
              <a:gd name="connsiteY2" fmla="*/ 1772816 h 1772816"/>
              <a:gd name="connsiteX3" fmla="*/ 0 w 12160288"/>
              <a:gd name="connsiteY3" fmla="*/ 1772816 h 1772816"/>
              <a:gd name="connsiteX4" fmla="*/ 1710 w 12160288"/>
              <a:gd name="connsiteY4" fmla="*/ 1771182 h 1772816"/>
              <a:gd name="connsiteX5" fmla="*/ 6080144 w 12160288"/>
              <a:gd name="connsiteY5" fmla="*/ 0 h 177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0288" h="1772816">
                <a:moveTo>
                  <a:pt x="6080144" y="0"/>
                </a:moveTo>
                <a:cubicBezTo>
                  <a:pt x="8704892" y="0"/>
                  <a:pt x="10987975" y="716187"/>
                  <a:pt x="12158578" y="1771182"/>
                </a:cubicBezTo>
                <a:lnTo>
                  <a:pt x="12160288" y="1772816"/>
                </a:lnTo>
                <a:lnTo>
                  <a:pt x="0" y="1772816"/>
                </a:lnTo>
                <a:lnTo>
                  <a:pt x="1710" y="1771182"/>
                </a:lnTo>
                <a:cubicBezTo>
                  <a:pt x="1172313" y="716187"/>
                  <a:pt x="3455396" y="0"/>
                  <a:pt x="608014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411130" y="1083619"/>
            <a:ext cx="1368152" cy="136815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3"/>
          <p:cNvSpPr txBox="1"/>
          <p:nvPr/>
        </p:nvSpPr>
        <p:spPr>
          <a:xfrm>
            <a:off x="3286894" y="3073982"/>
            <a:ext cx="619268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b="1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 </a:t>
            </a:r>
            <a:r>
              <a:rPr lang="en-US" altLang="zh-CN" sz="3200" b="1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b="1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 </a:t>
            </a:r>
            <a:r>
              <a:rPr lang="en-US" altLang="zh-CN" sz="3200" b="1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b="1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 </a:t>
            </a:r>
            <a:r>
              <a:rPr lang="en-US" altLang="zh-CN" sz="3200" b="1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3200" b="1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  </a:t>
            </a:r>
            <a:endParaRPr lang="zh-CN" altLang="en-US" sz="3200" b="1" spc="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36761" y="3971466"/>
            <a:ext cx="9217024" cy="648072"/>
            <a:chOff x="1236761" y="3971466"/>
            <a:chExt cx="9217024" cy="64807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236761" y="4278548"/>
              <a:ext cx="921702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585133" y="3971466"/>
              <a:ext cx="3096344" cy="648072"/>
              <a:chOff x="4585133" y="3971466"/>
              <a:chExt cx="3096344" cy="648072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4585133" y="3971466"/>
                <a:ext cx="3096344" cy="64807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xtBox 3"/>
              <p:cNvSpPr txBox="1"/>
              <p:nvPr/>
            </p:nvSpPr>
            <p:spPr>
              <a:xfrm>
                <a:off x="4873165" y="4095447"/>
                <a:ext cx="2520280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spc="600" dirty="0" smtClean="0">
                    <a:solidFill>
                      <a:srgbClr val="E64E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WELCOME</a:t>
                </a:r>
                <a:endParaRPr lang="zh-CN" altLang="en-US" sz="2000" spc="600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5" name="图片 4" descr="C:\Users\1\Desktop\资料和帐号\公众号二维码\last.pnglas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90540" y="1263650"/>
            <a:ext cx="1009650" cy="10077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12950" y="6038850"/>
            <a:ext cx="76987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震川培训中心立足于嘉定的历史积淀，面向整个开放的上海，心怀更远的明天！</a:t>
            </a:r>
            <a:endParaRPr lang="en-US" altLang="zh-CN" sz="1200" dirty="0" smtClean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震川正全力打造创新型的教育发展平台，充分利用互联网+的模式与理念，把基础教育的补充平台开发至极致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 advClick="0" advTm="0">
        <p14:vortex dir="r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44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0413" cy="685799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137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企业使命</a:t>
            </a:r>
            <a:endParaRPr lang="zh-CN" altLang="en-US" sz="28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  <a:endParaRPr lang="en-US" altLang="zh-CN" sz="1400" spc="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8982" y="1916832"/>
            <a:ext cx="4673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pc="3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业绩攀新，追求卓越。</a:t>
            </a:r>
            <a:endParaRPr lang="zh-CN" altLang="en-US" sz="3200" b="1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47167" y="2698087"/>
            <a:ext cx="648072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请填入您的内容，或复制内容后用右键选择只保留文本来粘贴内容。XXX独家设计师大飞鱼精选作品。欣赏作者更多作品，请在XXX直接搜索作者编号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。可根据文字的多少，灵活调整文本框大小或字体大小。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3167" y="-9922"/>
            <a:ext cx="165415" cy="1283324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5877272"/>
            <a:ext cx="12160288" cy="988100"/>
          </a:xfrm>
          <a:custGeom>
            <a:avLst/>
            <a:gdLst>
              <a:gd name="connsiteX0" fmla="*/ 6080144 w 12160288"/>
              <a:gd name="connsiteY0" fmla="*/ 0 h 1772816"/>
              <a:gd name="connsiteX1" fmla="*/ 12158578 w 12160288"/>
              <a:gd name="connsiteY1" fmla="*/ 1771182 h 1772816"/>
              <a:gd name="connsiteX2" fmla="*/ 12160288 w 12160288"/>
              <a:gd name="connsiteY2" fmla="*/ 1772816 h 1772816"/>
              <a:gd name="connsiteX3" fmla="*/ 0 w 12160288"/>
              <a:gd name="connsiteY3" fmla="*/ 1772816 h 1772816"/>
              <a:gd name="connsiteX4" fmla="*/ 1710 w 12160288"/>
              <a:gd name="connsiteY4" fmla="*/ 1771182 h 1772816"/>
              <a:gd name="connsiteX5" fmla="*/ 6080144 w 12160288"/>
              <a:gd name="connsiteY5" fmla="*/ 0 h 177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60288" h="1772816">
                <a:moveTo>
                  <a:pt x="6080144" y="0"/>
                </a:moveTo>
                <a:cubicBezTo>
                  <a:pt x="8704892" y="0"/>
                  <a:pt x="10987975" y="716187"/>
                  <a:pt x="12158578" y="1771182"/>
                </a:cubicBezTo>
                <a:lnTo>
                  <a:pt x="12160288" y="1772816"/>
                </a:lnTo>
                <a:lnTo>
                  <a:pt x="0" y="1772816"/>
                </a:lnTo>
                <a:lnTo>
                  <a:pt x="1710" y="1771182"/>
                </a:lnTo>
                <a:cubicBezTo>
                  <a:pt x="1172313" y="716187"/>
                  <a:pt x="3455396" y="0"/>
                  <a:pt x="6080144" y="0"/>
                </a:cubicBezTo>
                <a:close/>
              </a:path>
            </a:pathLst>
          </a:cu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712675" y="6165304"/>
            <a:ext cx="3110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600" dirty="0">
                <a:solidFill>
                  <a:schemeClr val="bg1">
                    <a:lumMod val="95000"/>
                  </a:schemeClr>
                </a:solidFill>
              </a:rPr>
              <a:t>Create the future</a:t>
            </a:r>
            <a:endParaRPr lang="zh-CN" altLang="en-US" spc="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44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49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4900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6" grpId="1"/>
      <p:bldP spid="7" grpId="0"/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47775" y="1771543"/>
            <a:ext cx="2675440" cy="1666070"/>
            <a:chOff x="1147775" y="1771543"/>
            <a:chExt cx="2675440" cy="1666070"/>
          </a:xfrm>
        </p:grpSpPr>
        <p:sp>
          <p:nvSpPr>
            <p:cNvPr id="9" name="平行四边形 8"/>
            <p:cNvSpPr/>
            <p:nvPr/>
          </p:nvSpPr>
          <p:spPr>
            <a:xfrm>
              <a:off x="1147775" y="2364668"/>
              <a:ext cx="2675440" cy="475827"/>
            </a:xfrm>
            <a:prstGeom prst="parallelogram">
              <a:avLst/>
            </a:prstGeom>
            <a:solidFill>
              <a:srgbClr val="E64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2890633" y="1787717"/>
              <a:ext cx="324036" cy="432048"/>
            </a:xfrm>
            <a:prstGeom prst="line">
              <a:avLst/>
            </a:prstGeom>
            <a:ln w="28575">
              <a:solidFill>
                <a:srgbClr val="E64E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2005344" y="3005565"/>
              <a:ext cx="324036" cy="432048"/>
            </a:xfrm>
            <a:prstGeom prst="line">
              <a:avLst/>
            </a:prstGeom>
            <a:ln w="28575">
              <a:solidFill>
                <a:srgbClr val="E64E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5"/>
            <p:cNvSpPr txBox="1"/>
            <p:nvPr/>
          </p:nvSpPr>
          <p:spPr>
            <a:xfrm>
              <a:off x="1801613" y="1771543"/>
              <a:ext cx="1122505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spc="600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26654" y="3971721"/>
            <a:ext cx="2675440" cy="1666070"/>
            <a:chOff x="1126654" y="3971721"/>
            <a:chExt cx="2675440" cy="1666070"/>
          </a:xfrm>
        </p:grpSpPr>
        <p:sp>
          <p:nvSpPr>
            <p:cNvPr id="25" name="平行四边形 24"/>
            <p:cNvSpPr/>
            <p:nvPr/>
          </p:nvSpPr>
          <p:spPr>
            <a:xfrm>
              <a:off x="1126654" y="4564846"/>
              <a:ext cx="2675440" cy="475827"/>
            </a:xfrm>
            <a:prstGeom prst="parallelogram">
              <a:avLst/>
            </a:prstGeom>
            <a:solidFill>
              <a:srgbClr val="E64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>
              <a:off x="2869512" y="3987895"/>
              <a:ext cx="324036" cy="432048"/>
            </a:xfrm>
            <a:prstGeom prst="line">
              <a:avLst/>
            </a:prstGeom>
            <a:ln w="28575">
              <a:solidFill>
                <a:srgbClr val="E64E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984223" y="5205743"/>
              <a:ext cx="324036" cy="432048"/>
            </a:xfrm>
            <a:prstGeom prst="line">
              <a:avLst/>
            </a:prstGeom>
            <a:ln w="28575">
              <a:solidFill>
                <a:srgbClr val="E64E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5"/>
            <p:cNvSpPr txBox="1"/>
            <p:nvPr/>
          </p:nvSpPr>
          <p:spPr>
            <a:xfrm>
              <a:off x="1780492" y="3971721"/>
              <a:ext cx="1122505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spc="600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17071" y="1771543"/>
            <a:ext cx="2675440" cy="1666070"/>
            <a:chOff x="6317071" y="1771543"/>
            <a:chExt cx="2675440" cy="1666070"/>
          </a:xfrm>
        </p:grpSpPr>
        <p:sp>
          <p:nvSpPr>
            <p:cNvPr id="38" name="平行四边形 37"/>
            <p:cNvSpPr/>
            <p:nvPr/>
          </p:nvSpPr>
          <p:spPr>
            <a:xfrm>
              <a:off x="6317071" y="2364668"/>
              <a:ext cx="2675440" cy="475827"/>
            </a:xfrm>
            <a:prstGeom prst="parallelogram">
              <a:avLst/>
            </a:prstGeom>
            <a:solidFill>
              <a:srgbClr val="E64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8059929" y="1787717"/>
              <a:ext cx="324036" cy="432048"/>
            </a:xfrm>
            <a:prstGeom prst="line">
              <a:avLst/>
            </a:prstGeom>
            <a:ln w="28575">
              <a:solidFill>
                <a:srgbClr val="E64E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174640" y="3005565"/>
              <a:ext cx="324036" cy="432048"/>
            </a:xfrm>
            <a:prstGeom prst="line">
              <a:avLst/>
            </a:prstGeom>
            <a:ln w="28575">
              <a:solidFill>
                <a:srgbClr val="E64E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5"/>
            <p:cNvSpPr txBox="1"/>
            <p:nvPr/>
          </p:nvSpPr>
          <p:spPr>
            <a:xfrm>
              <a:off x="6970909" y="1771543"/>
              <a:ext cx="1122505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spc="600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43892" y="3971721"/>
            <a:ext cx="2675440" cy="1666070"/>
            <a:chOff x="6243892" y="3971721"/>
            <a:chExt cx="2675440" cy="1666070"/>
          </a:xfrm>
        </p:grpSpPr>
        <p:sp>
          <p:nvSpPr>
            <p:cNvPr id="44" name="平行四边形 43"/>
            <p:cNvSpPr/>
            <p:nvPr/>
          </p:nvSpPr>
          <p:spPr>
            <a:xfrm>
              <a:off x="6243892" y="4564846"/>
              <a:ext cx="2675440" cy="475827"/>
            </a:xfrm>
            <a:prstGeom prst="parallelogram">
              <a:avLst/>
            </a:prstGeom>
            <a:solidFill>
              <a:srgbClr val="E64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7986750" y="3987895"/>
              <a:ext cx="324036" cy="432048"/>
            </a:xfrm>
            <a:prstGeom prst="line">
              <a:avLst/>
            </a:prstGeom>
            <a:ln w="28575">
              <a:solidFill>
                <a:srgbClr val="E64E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101461" y="5205743"/>
              <a:ext cx="324036" cy="432048"/>
            </a:xfrm>
            <a:prstGeom prst="line">
              <a:avLst/>
            </a:prstGeom>
            <a:ln w="28575">
              <a:solidFill>
                <a:srgbClr val="E64E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5"/>
            <p:cNvSpPr txBox="1"/>
            <p:nvPr/>
          </p:nvSpPr>
          <p:spPr>
            <a:xfrm>
              <a:off x="6897730" y="3971721"/>
              <a:ext cx="1122505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spc="600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文化理念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302935" y="2402526"/>
            <a:ext cx="252028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核心理念</a:t>
            </a:r>
            <a:endParaRPr lang="zh-CN" altLang="en-US" b="1" spc="3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62866" y="2985398"/>
            <a:ext cx="376460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请填入您的内容，或复制内容后用右键选择只保留文本来粘贴内容。XXX独家设计师大飞鱼精选作品。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1281814" y="4602704"/>
            <a:ext cx="252028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企业精神</a:t>
            </a:r>
            <a:endParaRPr lang="zh-CN" altLang="en-US" b="1" spc="3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41746" y="5185576"/>
            <a:ext cx="37487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请填入您的内容，或复制内容后用右键选择只保留文本来粘贴内容。XXX独家设计师大飞鱼精选作品。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472231" y="2402526"/>
            <a:ext cx="252028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经营理念</a:t>
            </a:r>
            <a:endParaRPr lang="zh-CN" altLang="en-US" b="1" spc="3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532162" y="2985398"/>
            <a:ext cx="376460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请填入您的内容，或复制内容后用右键选择只保留文本来粘贴内容。XXX独家设计师大飞鱼精选作品。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"/>
          <p:cNvSpPr txBox="1"/>
          <p:nvPr/>
        </p:nvSpPr>
        <p:spPr>
          <a:xfrm>
            <a:off x="6399052" y="4602704"/>
            <a:ext cx="252028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工作作风</a:t>
            </a:r>
            <a:endParaRPr lang="zh-CN" altLang="en-US" b="1" spc="3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458984" y="5185576"/>
            <a:ext cx="374879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请填入您的内容，或复制内容后用右键选择只保留文本来粘贴内容。XXX独家设计师大飞鱼精选作品。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6" grpId="0"/>
      <p:bldP spid="30" grpId="0"/>
      <p:bldP spid="39" grpId="0"/>
      <p:bldP spid="43" grpId="0"/>
      <p:bldP spid="45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文化活动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228938" y="4926685"/>
            <a:ext cx="595134" cy="681605"/>
          </a:xfrm>
          <a:prstGeom prst="line">
            <a:avLst/>
          </a:prstGeom>
          <a:ln>
            <a:solidFill>
              <a:srgbClr val="E64E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9191550" y="3824976"/>
            <a:ext cx="1969690" cy="1432799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90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91550" y="2146917"/>
            <a:ext cx="1969690" cy="143279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90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82638" y="2146918"/>
            <a:ext cx="1969690" cy="14327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90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82638" y="3824977"/>
            <a:ext cx="1969690" cy="143279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90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3358902" y="1647914"/>
            <a:ext cx="595134" cy="681605"/>
          </a:xfrm>
          <a:prstGeom prst="line">
            <a:avLst/>
          </a:prstGeom>
          <a:ln>
            <a:solidFill>
              <a:srgbClr val="E64E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3142879" y="2146917"/>
            <a:ext cx="5832648" cy="3120571"/>
          </a:xfrm>
          <a:custGeom>
            <a:avLst/>
            <a:gdLst>
              <a:gd name="connsiteX0" fmla="*/ 667658 w 6473372"/>
              <a:gd name="connsiteY0" fmla="*/ 0 h 3120571"/>
              <a:gd name="connsiteX1" fmla="*/ 6473372 w 6473372"/>
              <a:gd name="connsiteY1" fmla="*/ 0 h 3120571"/>
              <a:gd name="connsiteX2" fmla="*/ 6473372 w 6473372"/>
              <a:gd name="connsiteY2" fmla="*/ 2307771 h 3120571"/>
              <a:gd name="connsiteX3" fmla="*/ 5733143 w 6473372"/>
              <a:gd name="connsiteY3" fmla="*/ 3106057 h 3120571"/>
              <a:gd name="connsiteX4" fmla="*/ 0 w 6473372"/>
              <a:gd name="connsiteY4" fmla="*/ 3120571 h 3120571"/>
              <a:gd name="connsiteX5" fmla="*/ 0 w 6473372"/>
              <a:gd name="connsiteY5" fmla="*/ 783771 h 3120571"/>
              <a:gd name="connsiteX6" fmla="*/ 667658 w 6473372"/>
              <a:gd name="connsiteY6" fmla="*/ 0 h 312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3372" h="3120571">
                <a:moveTo>
                  <a:pt x="667658" y="0"/>
                </a:moveTo>
                <a:lnTo>
                  <a:pt x="6473372" y="0"/>
                </a:lnTo>
                <a:lnTo>
                  <a:pt x="6473372" y="2307771"/>
                </a:lnTo>
                <a:lnTo>
                  <a:pt x="5733143" y="3106057"/>
                </a:lnTo>
                <a:lnTo>
                  <a:pt x="0" y="3120571"/>
                </a:lnTo>
                <a:lnTo>
                  <a:pt x="0" y="783771"/>
                </a:lnTo>
                <a:lnTo>
                  <a:pt x="667658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190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82638" y="5796892"/>
            <a:ext cx="1021300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请填入您的内容，或复制内容后用右键选择只保留文本来粘贴内容。XXX独家设计师大飞鱼精选作品。欣赏作者更多作品，请在XXX直接搜索作者编号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。可根据文字的多少，灵活调整文本框大小或字体大小。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4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4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40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团队风采</a:t>
            </a:r>
            <a:endParaRPr lang="zh-CN" altLang="en-US" sz="28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EAEAEA"/>
                </a:solidFill>
              </a:rPr>
              <a:t>Introduction</a:t>
            </a:r>
            <a:endParaRPr lang="en-US" altLang="zh-CN" sz="1400" spc="600" dirty="0">
              <a:solidFill>
                <a:srgbClr val="EAEAEA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33605" y="2633244"/>
            <a:ext cx="1992488" cy="1349750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02821" y="2633244"/>
            <a:ext cx="1992488" cy="13497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84653" y="4047268"/>
            <a:ext cx="1992488" cy="13497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18236" y="1827076"/>
            <a:ext cx="970231" cy="74189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56059" y="1827076"/>
            <a:ext cx="970231" cy="741894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93882" y="1827076"/>
            <a:ext cx="970231" cy="741894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31704" y="1827076"/>
            <a:ext cx="970231" cy="741894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26661" y="1020908"/>
            <a:ext cx="970231" cy="741894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11389" y="1020908"/>
            <a:ext cx="970231" cy="741894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79733" y="1827076"/>
            <a:ext cx="970231" cy="741894"/>
          </a:xfrm>
          <a:prstGeom prst="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075293" y="2633244"/>
            <a:ext cx="970231" cy="741894"/>
          </a:xfrm>
          <a:prstGeom prst="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269526" y="1824982"/>
            <a:ext cx="970231" cy="741894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65086" y="2631150"/>
            <a:ext cx="970231" cy="741894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151820" y="4049565"/>
            <a:ext cx="970231" cy="741894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245157" y="4067078"/>
            <a:ext cx="970231" cy="741894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695781" y="5461292"/>
            <a:ext cx="970231" cy="741894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60408" y="1018610"/>
            <a:ext cx="970231" cy="741894"/>
          </a:xfrm>
          <a:prstGeom prst="rect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747276" y="1018610"/>
            <a:ext cx="970231" cy="741894"/>
          </a:xfrm>
          <a:prstGeom prst="rect">
            <a:avLst/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334641" y="3439412"/>
            <a:ext cx="710883" cy="543582"/>
          </a:xfrm>
          <a:prstGeom prst="rect">
            <a:avLst/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265086" y="3448137"/>
            <a:ext cx="710883" cy="543582"/>
          </a:xfrm>
          <a:prstGeom prst="rect">
            <a:avLst/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13167" y="-9922"/>
            <a:ext cx="165415" cy="1283324"/>
          </a:xfrm>
          <a:prstGeom prst="rect">
            <a:avLst/>
          </a:prstGeom>
          <a:solidFill>
            <a:srgbClr val="C1C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0"/>
                            </p:stCondLst>
                            <p:childTnLst>
                              <p:par>
                                <p:cTn id="11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500"/>
                            </p:stCondLst>
                            <p:childTnLst>
                              <p:par>
                                <p:cTn id="13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5" presetID="26" presetClass="emph" presetSubtype="0" repeatCount="3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7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7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7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7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7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7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7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7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1" dur="7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4" dur="7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7" dur="7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0" dur="7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mph" presetSubtype="0" repeatCount="3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3" dur="7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7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7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7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5" dur="7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7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7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mph" presetSubtype="0" repeatCount="3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7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04"/>
          <a:stretch>
            <a:fillRect/>
          </a:stretch>
        </p:blipFill>
        <p:spPr>
          <a:xfrm>
            <a:off x="-1" y="0"/>
            <a:ext cx="12190414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311230" y="2564904"/>
            <a:ext cx="5879183" cy="3528392"/>
          </a:xfrm>
          <a:prstGeom prst="rect">
            <a:avLst/>
          </a:prstGeom>
          <a:solidFill>
            <a:srgbClr val="465862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lang="zh-CN" altLang="en-US" sz="2800" spc="600" dirty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EAEAEA"/>
                </a:solidFill>
              </a:rPr>
              <a:t>Introduction</a:t>
            </a:r>
            <a:endParaRPr lang="en-US" altLang="zh-CN" sz="1400" spc="600" dirty="0">
              <a:solidFill>
                <a:srgbClr val="EAEAEA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167" y="-9922"/>
            <a:ext cx="165415" cy="1283324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64338" y="2924944"/>
            <a:ext cx="410445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年，获得熊猫奖项。请输入您的内容，XXX独家设计师大飞鱼精选作品。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KSO_Shape"/>
          <p:cNvSpPr/>
          <p:nvPr/>
        </p:nvSpPr>
        <p:spPr>
          <a:xfrm>
            <a:off x="6932290" y="2976460"/>
            <a:ext cx="360040" cy="360040"/>
          </a:xfrm>
          <a:prstGeom prst="star5">
            <a:avLst>
              <a:gd name="adj" fmla="val 26334"/>
              <a:gd name="hf" fmla="val 105146"/>
              <a:gd name="vf" fmla="val 1105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91350" y="3645024"/>
            <a:ext cx="410445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年，获得熊猫奖项。请输入您的内容，XXX独家设计师大飞鱼精选作品。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KSO_Shape"/>
          <p:cNvSpPr/>
          <p:nvPr/>
        </p:nvSpPr>
        <p:spPr>
          <a:xfrm>
            <a:off x="6932290" y="3740458"/>
            <a:ext cx="360040" cy="360040"/>
          </a:xfrm>
          <a:prstGeom prst="star5">
            <a:avLst>
              <a:gd name="adj" fmla="val 26334"/>
              <a:gd name="hf" fmla="val 105146"/>
              <a:gd name="vf" fmla="val 1105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4338" y="4437112"/>
            <a:ext cx="410445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年，获得熊猫奖项。请输入您的内容，XXX独家设计师大飞鱼精选作品。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KSO_Shape"/>
          <p:cNvSpPr/>
          <p:nvPr/>
        </p:nvSpPr>
        <p:spPr>
          <a:xfrm>
            <a:off x="6932290" y="4504456"/>
            <a:ext cx="360040" cy="360040"/>
          </a:xfrm>
          <a:prstGeom prst="star5">
            <a:avLst>
              <a:gd name="adj" fmla="val 26334"/>
              <a:gd name="hf" fmla="val 105146"/>
              <a:gd name="vf" fmla="val 1105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64338" y="5216938"/>
            <a:ext cx="410445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年，获得熊猫奖项。请输入您的内容，XXX独家设计师大飞鱼精选作品。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6932290" y="5268454"/>
            <a:ext cx="360040" cy="360040"/>
          </a:xfrm>
          <a:prstGeom prst="star5">
            <a:avLst>
              <a:gd name="adj" fmla="val 26334"/>
              <a:gd name="hf" fmla="val 105146"/>
              <a:gd name="vf" fmla="val 1105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56426" y="1488202"/>
            <a:ext cx="18790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spc="600" dirty="0">
                <a:solidFill>
                  <a:schemeClr val="bg1"/>
                </a:solidFill>
              </a:rPr>
              <a:t>Honor</a:t>
            </a:r>
            <a:endParaRPr lang="zh-CN" altLang="en-US" sz="4000" spc="600" dirty="0">
              <a:solidFill>
                <a:schemeClr val="bg1"/>
              </a:solidFill>
            </a:endParaRPr>
          </a:p>
        </p:txBody>
      </p:sp>
      <p:sp>
        <p:nvSpPr>
          <p:cNvPr id="15" name="KSO_Shape"/>
          <p:cNvSpPr/>
          <p:nvPr/>
        </p:nvSpPr>
        <p:spPr>
          <a:xfrm>
            <a:off x="9675427" y="1428960"/>
            <a:ext cx="180020" cy="180020"/>
          </a:xfrm>
          <a:prstGeom prst="star5">
            <a:avLst>
              <a:gd name="adj" fmla="val 26334"/>
              <a:gd name="hf" fmla="val 105146"/>
              <a:gd name="vf" fmla="val 1105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9932649" y="1525629"/>
            <a:ext cx="180020" cy="180020"/>
          </a:xfrm>
          <a:prstGeom prst="star5">
            <a:avLst>
              <a:gd name="adj" fmla="val 26334"/>
              <a:gd name="hf" fmla="val 105146"/>
              <a:gd name="vf" fmla="val 1105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KSO_Shape"/>
          <p:cNvSpPr/>
          <p:nvPr/>
        </p:nvSpPr>
        <p:spPr>
          <a:xfrm>
            <a:off x="10032184" y="1757600"/>
            <a:ext cx="180020" cy="180020"/>
          </a:xfrm>
          <a:prstGeom prst="star5">
            <a:avLst>
              <a:gd name="adj" fmla="val 26334"/>
              <a:gd name="hf" fmla="val 105146"/>
              <a:gd name="vf" fmla="val 1105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17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1"/>
      <p:bldP spid="7" grpId="0" animBg="1"/>
      <p:bldP spid="7" grpId="1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13" grpId="0" animBg="1"/>
      <p:bldP spid="13" grpId="1" animBg="1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/>
          <p:cNvSpPr txBox="1"/>
          <p:nvPr/>
        </p:nvSpPr>
        <p:spPr>
          <a:xfrm>
            <a:off x="8778601" y="4483861"/>
            <a:ext cx="2494807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 smtClean="0">
                <a:solidFill>
                  <a:srgbClr val="EF93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sz="11500" b="1" dirty="0">
              <a:solidFill>
                <a:srgbClr val="EF938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98668" y="1531533"/>
            <a:ext cx="328111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</a:t>
            </a:r>
            <a:endParaRPr lang="zh-CN" altLang="en-US" sz="36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69630" y="2177864"/>
            <a:ext cx="1339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spc="300" dirty="0">
                <a:solidFill>
                  <a:schemeClr val="bg1">
                    <a:lumMod val="95000"/>
                  </a:schemeClr>
                </a:solidFill>
              </a:rPr>
              <a:t>Our future</a:t>
            </a:r>
            <a:endParaRPr lang="en-US" altLang="zh-CN" sz="1400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10302924" y="1196752"/>
            <a:ext cx="237347" cy="20461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524" y="0"/>
            <a:ext cx="7416824" cy="6857999"/>
          </a:xfrm>
          <a:custGeom>
            <a:avLst/>
            <a:gdLst>
              <a:gd name="connsiteX0" fmla="*/ 0 w 7416824"/>
              <a:gd name="connsiteY0" fmla="*/ 0 h 6858000"/>
              <a:gd name="connsiteX1" fmla="*/ 2338120 w 7416824"/>
              <a:gd name="connsiteY1" fmla="*/ 0 h 6858000"/>
              <a:gd name="connsiteX2" fmla="*/ 7416824 w 7416824"/>
              <a:gd name="connsiteY2" fmla="*/ 6326106 h 6858000"/>
              <a:gd name="connsiteX3" fmla="*/ 7416824 w 7416824"/>
              <a:gd name="connsiteY3" fmla="*/ 6858000 h 6858000"/>
              <a:gd name="connsiteX4" fmla="*/ 0 w 74168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24" h="6858000">
                <a:moveTo>
                  <a:pt x="0" y="0"/>
                </a:moveTo>
                <a:lnTo>
                  <a:pt x="2338120" y="0"/>
                </a:lnTo>
                <a:lnTo>
                  <a:pt x="7416824" y="6326106"/>
                </a:lnTo>
                <a:lnTo>
                  <a:pt x="7416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4063E-6 -3.7037E-7 L 0.07397 -3.7037E-7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478E-6 -1.85185E-6 L -2.70478E-6 -0.13565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远景目标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94721" y="1844824"/>
            <a:ext cx="8136904" cy="792088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62758" y="1914625"/>
            <a:ext cx="820891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打造世界一流</a:t>
            </a:r>
            <a:r>
              <a:rPr lang="zh-CN" altLang="en-US" sz="28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百年企业，</a:t>
            </a:r>
            <a:r>
              <a:rPr lang="zh-CN" altLang="en-US" sz="2400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成为全球行业</a:t>
            </a:r>
            <a:r>
              <a:rPr lang="zh-CN" altLang="en-US" sz="28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先锋</a:t>
            </a:r>
            <a:endParaRPr lang="zh-CN" altLang="en-US" sz="28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68194" y="2992552"/>
            <a:ext cx="855041" cy="968684"/>
            <a:chOff x="1768194" y="2992552"/>
            <a:chExt cx="855041" cy="968684"/>
          </a:xfrm>
        </p:grpSpPr>
        <p:sp>
          <p:nvSpPr>
            <p:cNvPr id="6" name="等腰三角形 12"/>
            <p:cNvSpPr/>
            <p:nvPr/>
          </p:nvSpPr>
          <p:spPr>
            <a:xfrm flipV="1">
              <a:off x="1768194" y="2992552"/>
              <a:ext cx="855041" cy="968684"/>
            </a:xfrm>
            <a:custGeom>
              <a:avLst/>
              <a:gdLst/>
              <a:ahLst/>
              <a:cxnLst/>
              <a:rect l="l" t="t" r="r" b="b"/>
              <a:pathLst>
                <a:path w="2088232" h="2365776">
                  <a:moveTo>
                    <a:pt x="1044116" y="0"/>
                  </a:moveTo>
                  <a:lnTo>
                    <a:pt x="1137714" y="282270"/>
                  </a:lnTo>
                  <a:cubicBezTo>
                    <a:pt x="1670539" y="329046"/>
                    <a:pt x="2088232" y="776575"/>
                    <a:pt x="2088232" y="1321660"/>
                  </a:cubicBezTo>
                  <a:cubicBezTo>
                    <a:pt x="2088232" y="1898309"/>
                    <a:pt x="1620765" y="2365776"/>
                    <a:pt x="1044116" y="2365776"/>
                  </a:cubicBezTo>
                  <a:cubicBezTo>
                    <a:pt x="467467" y="2365776"/>
                    <a:pt x="0" y="1898309"/>
                    <a:pt x="0" y="1321660"/>
                  </a:cubicBezTo>
                  <a:cubicBezTo>
                    <a:pt x="0" y="776575"/>
                    <a:pt x="417693" y="329046"/>
                    <a:pt x="950518" y="282270"/>
                  </a:cubicBezTo>
                  <a:close/>
                </a:path>
              </a:pathLst>
            </a:custGeom>
            <a:noFill/>
            <a:ln w="19050">
              <a:solidFill>
                <a:srgbClr val="E64E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3"/>
            <p:cNvSpPr txBox="1"/>
            <p:nvPr/>
          </p:nvSpPr>
          <p:spPr>
            <a:xfrm>
              <a:off x="1819467" y="3155482"/>
              <a:ext cx="752494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E64E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E64E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142877" y="3155482"/>
            <a:ext cx="688874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可根据文字的多少，灵活调整文本框大小或字体大小</a:t>
            </a: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。XXX独家设计师大飞鱼精选作品。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95008" y="4136068"/>
            <a:ext cx="855041" cy="968684"/>
            <a:chOff x="1768194" y="2992552"/>
            <a:chExt cx="855041" cy="968684"/>
          </a:xfrm>
        </p:grpSpPr>
        <p:sp>
          <p:nvSpPr>
            <p:cNvPr id="11" name="等腰三角形 12"/>
            <p:cNvSpPr/>
            <p:nvPr/>
          </p:nvSpPr>
          <p:spPr>
            <a:xfrm flipV="1">
              <a:off x="1768194" y="2992552"/>
              <a:ext cx="855041" cy="968684"/>
            </a:xfrm>
            <a:custGeom>
              <a:avLst/>
              <a:gdLst/>
              <a:ahLst/>
              <a:cxnLst/>
              <a:rect l="l" t="t" r="r" b="b"/>
              <a:pathLst>
                <a:path w="2088232" h="2365776">
                  <a:moveTo>
                    <a:pt x="1044116" y="0"/>
                  </a:moveTo>
                  <a:lnTo>
                    <a:pt x="1137714" y="282270"/>
                  </a:lnTo>
                  <a:cubicBezTo>
                    <a:pt x="1670539" y="329046"/>
                    <a:pt x="2088232" y="776575"/>
                    <a:pt x="2088232" y="1321660"/>
                  </a:cubicBezTo>
                  <a:cubicBezTo>
                    <a:pt x="2088232" y="1898309"/>
                    <a:pt x="1620765" y="2365776"/>
                    <a:pt x="1044116" y="2365776"/>
                  </a:cubicBezTo>
                  <a:cubicBezTo>
                    <a:pt x="467467" y="2365776"/>
                    <a:pt x="0" y="1898309"/>
                    <a:pt x="0" y="1321660"/>
                  </a:cubicBezTo>
                  <a:cubicBezTo>
                    <a:pt x="0" y="776575"/>
                    <a:pt x="417693" y="329046"/>
                    <a:pt x="950518" y="282270"/>
                  </a:cubicBezTo>
                  <a:close/>
                </a:path>
              </a:pathLst>
            </a:custGeom>
            <a:noFill/>
            <a:ln w="19050">
              <a:solidFill>
                <a:srgbClr val="E64E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3"/>
            <p:cNvSpPr txBox="1"/>
            <p:nvPr/>
          </p:nvSpPr>
          <p:spPr>
            <a:xfrm>
              <a:off x="1819467" y="3155482"/>
              <a:ext cx="752494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E64E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E64E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169691" y="4240002"/>
            <a:ext cx="688874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可根据文字的多少，灵活调整文本框大小或字体大小</a:t>
            </a: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。XXX独家设计师大飞鱼精选作品。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68194" y="5279585"/>
            <a:ext cx="855041" cy="968684"/>
            <a:chOff x="1768194" y="2992552"/>
            <a:chExt cx="855041" cy="968684"/>
          </a:xfrm>
        </p:grpSpPr>
        <p:sp>
          <p:nvSpPr>
            <p:cNvPr id="15" name="等腰三角形 12"/>
            <p:cNvSpPr/>
            <p:nvPr/>
          </p:nvSpPr>
          <p:spPr>
            <a:xfrm flipV="1">
              <a:off x="1768194" y="2992552"/>
              <a:ext cx="855041" cy="968684"/>
            </a:xfrm>
            <a:custGeom>
              <a:avLst/>
              <a:gdLst/>
              <a:ahLst/>
              <a:cxnLst/>
              <a:rect l="l" t="t" r="r" b="b"/>
              <a:pathLst>
                <a:path w="2088232" h="2365776">
                  <a:moveTo>
                    <a:pt x="1044116" y="0"/>
                  </a:moveTo>
                  <a:lnTo>
                    <a:pt x="1137714" y="282270"/>
                  </a:lnTo>
                  <a:cubicBezTo>
                    <a:pt x="1670539" y="329046"/>
                    <a:pt x="2088232" y="776575"/>
                    <a:pt x="2088232" y="1321660"/>
                  </a:cubicBezTo>
                  <a:cubicBezTo>
                    <a:pt x="2088232" y="1898309"/>
                    <a:pt x="1620765" y="2365776"/>
                    <a:pt x="1044116" y="2365776"/>
                  </a:cubicBezTo>
                  <a:cubicBezTo>
                    <a:pt x="467467" y="2365776"/>
                    <a:pt x="0" y="1898309"/>
                    <a:pt x="0" y="1321660"/>
                  </a:cubicBezTo>
                  <a:cubicBezTo>
                    <a:pt x="0" y="776575"/>
                    <a:pt x="417693" y="329046"/>
                    <a:pt x="950518" y="282270"/>
                  </a:cubicBezTo>
                  <a:close/>
                </a:path>
              </a:pathLst>
            </a:custGeom>
            <a:noFill/>
            <a:ln w="19050">
              <a:solidFill>
                <a:srgbClr val="E64E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3"/>
            <p:cNvSpPr txBox="1"/>
            <p:nvPr/>
          </p:nvSpPr>
          <p:spPr>
            <a:xfrm>
              <a:off x="1819467" y="3155482"/>
              <a:ext cx="752494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E64E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E64E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142877" y="5442515"/>
            <a:ext cx="688874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请填入您的内容，或复制内容后用右键选择只保留文本来粘贴内容。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可根据文字的多少，灵活调整文本框大小或字体大小</a:t>
            </a: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。XXX独家设计师大飞鱼精选作品。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/>
      <p:bldP spid="13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市场前景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5" name="Freeform 3"/>
          <p:cNvSpPr/>
          <p:nvPr/>
        </p:nvSpPr>
        <p:spPr bwMode="gray">
          <a:xfrm flipH="1">
            <a:off x="3914563" y="2257129"/>
            <a:ext cx="1930400" cy="1617662"/>
          </a:xfrm>
          <a:custGeom>
            <a:avLst/>
            <a:gdLst>
              <a:gd name="T0" fmla="*/ 669266262 w 1299"/>
              <a:gd name="T1" fmla="*/ 2147483647 h 1008"/>
              <a:gd name="T2" fmla="*/ 2147483647 w 1299"/>
              <a:gd name="T3" fmla="*/ 2147483647 h 1008"/>
              <a:gd name="T4" fmla="*/ 2147483647 w 1299"/>
              <a:gd name="T5" fmla="*/ 811127502 h 1008"/>
              <a:gd name="T6" fmla="*/ 2080687361 w 1299"/>
              <a:gd name="T7" fmla="*/ 0 h 1008"/>
              <a:gd name="T8" fmla="*/ 6626369 w 1299"/>
              <a:gd name="T9" fmla="*/ 0 h 1008"/>
              <a:gd name="T10" fmla="*/ 0 w 1299"/>
              <a:gd name="T11" fmla="*/ 1861729964 h 1008"/>
              <a:gd name="T12" fmla="*/ 669266262 w 1299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mpd="sng">
            <a:noFill/>
            <a:round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4"/>
          <p:cNvSpPr/>
          <p:nvPr/>
        </p:nvSpPr>
        <p:spPr bwMode="gray">
          <a:xfrm>
            <a:off x="6068801" y="2257129"/>
            <a:ext cx="1930400" cy="1617662"/>
          </a:xfrm>
          <a:custGeom>
            <a:avLst/>
            <a:gdLst>
              <a:gd name="T0" fmla="*/ 669266262 w 1299"/>
              <a:gd name="T1" fmla="*/ 2147483647 h 1008"/>
              <a:gd name="T2" fmla="*/ 2147483647 w 1299"/>
              <a:gd name="T3" fmla="*/ 2147483647 h 1008"/>
              <a:gd name="T4" fmla="*/ 2147483647 w 1299"/>
              <a:gd name="T5" fmla="*/ 811127502 h 1008"/>
              <a:gd name="T6" fmla="*/ 2080687361 w 1299"/>
              <a:gd name="T7" fmla="*/ 0 h 1008"/>
              <a:gd name="T8" fmla="*/ 6626369 w 1299"/>
              <a:gd name="T9" fmla="*/ 0 h 1008"/>
              <a:gd name="T10" fmla="*/ 0 w 1299"/>
              <a:gd name="T11" fmla="*/ 1861729964 h 1008"/>
              <a:gd name="T12" fmla="*/ 669266262 w 1299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mpd="sng">
            <a:noFill/>
            <a:round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5"/>
          <p:cNvSpPr/>
          <p:nvPr/>
        </p:nvSpPr>
        <p:spPr bwMode="gray">
          <a:xfrm>
            <a:off x="3914563" y="4143080"/>
            <a:ext cx="1930400" cy="1616076"/>
          </a:xfrm>
          <a:custGeom>
            <a:avLst/>
            <a:gdLst>
              <a:gd name="T0" fmla="*/ 669266262 w 1299"/>
              <a:gd name="T1" fmla="*/ 2147483647 h 1008"/>
              <a:gd name="T2" fmla="*/ 2147483647 w 1299"/>
              <a:gd name="T3" fmla="*/ 2147483647 h 1008"/>
              <a:gd name="T4" fmla="*/ 2147483647 w 1299"/>
              <a:gd name="T5" fmla="*/ 810330146 h 1008"/>
              <a:gd name="T6" fmla="*/ 2080687361 w 1299"/>
              <a:gd name="T7" fmla="*/ 0 h 1008"/>
              <a:gd name="T8" fmla="*/ 6626369 w 1299"/>
              <a:gd name="T9" fmla="*/ 0 h 1008"/>
              <a:gd name="T10" fmla="*/ 0 w 1299"/>
              <a:gd name="T11" fmla="*/ 1859901919 h 1008"/>
              <a:gd name="T12" fmla="*/ 669266262 w 1299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mpd="sng">
            <a:noFill/>
            <a:round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6"/>
          <p:cNvSpPr/>
          <p:nvPr/>
        </p:nvSpPr>
        <p:spPr bwMode="gray">
          <a:xfrm flipH="1">
            <a:off x="6068801" y="4143080"/>
            <a:ext cx="1930400" cy="1616076"/>
          </a:xfrm>
          <a:custGeom>
            <a:avLst/>
            <a:gdLst>
              <a:gd name="T0" fmla="*/ 669266262 w 1299"/>
              <a:gd name="T1" fmla="*/ 2147483647 h 1008"/>
              <a:gd name="T2" fmla="*/ 2147483647 w 1299"/>
              <a:gd name="T3" fmla="*/ 2147483647 h 1008"/>
              <a:gd name="T4" fmla="*/ 2147483647 w 1299"/>
              <a:gd name="T5" fmla="*/ 810330146 h 1008"/>
              <a:gd name="T6" fmla="*/ 2080687361 w 1299"/>
              <a:gd name="T7" fmla="*/ 0 h 1008"/>
              <a:gd name="T8" fmla="*/ 6626369 w 1299"/>
              <a:gd name="T9" fmla="*/ 0 h 1008"/>
              <a:gd name="T10" fmla="*/ 0 w 1299"/>
              <a:gd name="T11" fmla="*/ 1859901919 h 1008"/>
              <a:gd name="T12" fmla="*/ 669266262 w 1299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mpd="sng">
            <a:noFill/>
            <a:round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342678" y="2276872"/>
            <a:ext cx="2088232" cy="1170156"/>
            <a:chOff x="1342678" y="2276872"/>
            <a:chExt cx="2088232" cy="1170156"/>
          </a:xfrm>
        </p:grpSpPr>
        <p:sp>
          <p:nvSpPr>
            <p:cNvPr id="10" name="TextBox 18"/>
            <p:cNvSpPr txBox="1"/>
            <p:nvPr/>
          </p:nvSpPr>
          <p:spPr>
            <a:xfrm>
              <a:off x="1342678" y="2689898"/>
              <a:ext cx="208823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请尽可能地简要描述您的内容。XXX独家设计师大飞鱼倾情制作。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0"/>
            <p:cNvSpPr txBox="1"/>
            <p:nvPr/>
          </p:nvSpPr>
          <p:spPr>
            <a:xfrm>
              <a:off x="1651052" y="2276872"/>
              <a:ext cx="1779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宏观环境</a:t>
              </a:r>
              <a:endParaRPr lang="zh-CN" altLang="en-US" sz="2000" b="1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409633" y="2276872"/>
            <a:ext cx="2088232" cy="1172268"/>
            <a:chOff x="8409633" y="2276872"/>
            <a:chExt cx="2088232" cy="1172268"/>
          </a:xfrm>
        </p:grpSpPr>
        <p:sp>
          <p:nvSpPr>
            <p:cNvPr id="13" name="TextBox 19"/>
            <p:cNvSpPr txBox="1"/>
            <p:nvPr/>
          </p:nvSpPr>
          <p:spPr>
            <a:xfrm>
              <a:off x="8409633" y="2692010"/>
              <a:ext cx="208823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请尽可能地简要描述您的内容。XXX独家设计师大飞鱼倾情制作。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1"/>
            <p:cNvSpPr txBox="1"/>
            <p:nvPr/>
          </p:nvSpPr>
          <p:spPr>
            <a:xfrm>
              <a:off x="8409633" y="2276872"/>
              <a:ext cx="1779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政策支持</a:t>
              </a:r>
              <a:endParaRPr lang="zh-CN" altLang="en-US" sz="2000" b="1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5263281" y="3365009"/>
            <a:ext cx="360040" cy="360040"/>
          </a:xfrm>
          <a:prstGeom prst="ellipse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1</a:t>
            </a:r>
            <a:endParaRPr lang="zh-CN" altLang="en-US" b="1" dirty="0"/>
          </a:p>
        </p:txBody>
      </p:sp>
      <p:sp>
        <p:nvSpPr>
          <p:cNvPr id="16" name="椭圆 15"/>
          <p:cNvSpPr/>
          <p:nvPr/>
        </p:nvSpPr>
        <p:spPr>
          <a:xfrm>
            <a:off x="6311230" y="3365009"/>
            <a:ext cx="360040" cy="360040"/>
          </a:xfrm>
          <a:prstGeom prst="ellipse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</a:t>
            </a:r>
            <a:endParaRPr lang="zh-CN" altLang="en-US" b="1" dirty="0"/>
          </a:p>
        </p:txBody>
      </p:sp>
      <p:sp>
        <p:nvSpPr>
          <p:cNvPr id="17" name="椭圆 16"/>
          <p:cNvSpPr/>
          <p:nvPr/>
        </p:nvSpPr>
        <p:spPr>
          <a:xfrm>
            <a:off x="5263281" y="4293096"/>
            <a:ext cx="360040" cy="360040"/>
          </a:xfrm>
          <a:prstGeom prst="ellipse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3</a:t>
            </a:r>
            <a:endParaRPr lang="zh-CN" altLang="en-US" b="1" dirty="0"/>
          </a:p>
        </p:txBody>
      </p:sp>
      <p:sp>
        <p:nvSpPr>
          <p:cNvPr id="18" name="椭圆 17"/>
          <p:cNvSpPr/>
          <p:nvPr/>
        </p:nvSpPr>
        <p:spPr>
          <a:xfrm>
            <a:off x="6333851" y="4293096"/>
            <a:ext cx="360040" cy="360040"/>
          </a:xfrm>
          <a:prstGeom prst="ellipse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4</a:t>
            </a:r>
            <a:endParaRPr lang="zh-CN" altLang="en-US" b="1" dirty="0"/>
          </a:p>
        </p:txBody>
      </p:sp>
      <p:grpSp>
        <p:nvGrpSpPr>
          <p:cNvPr id="19" name="组合 18"/>
          <p:cNvGrpSpPr/>
          <p:nvPr/>
        </p:nvGrpSpPr>
        <p:grpSpPr>
          <a:xfrm>
            <a:off x="1496865" y="4221088"/>
            <a:ext cx="2088232" cy="1167692"/>
            <a:chOff x="1342678" y="2279336"/>
            <a:chExt cx="2088232" cy="1167692"/>
          </a:xfrm>
        </p:grpSpPr>
        <p:sp>
          <p:nvSpPr>
            <p:cNvPr id="20" name="TextBox 29"/>
            <p:cNvSpPr txBox="1"/>
            <p:nvPr/>
          </p:nvSpPr>
          <p:spPr>
            <a:xfrm>
              <a:off x="1342678" y="2689898"/>
              <a:ext cx="208823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请尽可能地简要描述您的内容。XXX独家设计师大飞鱼倾情制作。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30"/>
            <p:cNvSpPr txBox="1"/>
            <p:nvPr/>
          </p:nvSpPr>
          <p:spPr>
            <a:xfrm>
              <a:off x="1651052" y="2279336"/>
              <a:ext cx="1779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行业走向</a:t>
              </a:r>
              <a:endParaRPr lang="zh-CN" altLang="en-US" sz="2000" b="1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09633" y="4149080"/>
            <a:ext cx="2088232" cy="1190557"/>
            <a:chOff x="8409633" y="2258583"/>
            <a:chExt cx="2088232" cy="1190557"/>
          </a:xfrm>
        </p:grpSpPr>
        <p:sp>
          <p:nvSpPr>
            <p:cNvPr id="23" name="TextBox 32"/>
            <p:cNvSpPr txBox="1"/>
            <p:nvPr/>
          </p:nvSpPr>
          <p:spPr>
            <a:xfrm>
              <a:off x="8409633" y="2692010"/>
              <a:ext cx="208823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请尽可能地简要描述您的内容。XXX独家设计师大飞鱼倾情制作。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33"/>
            <p:cNvSpPr txBox="1"/>
            <p:nvPr/>
          </p:nvSpPr>
          <p:spPr>
            <a:xfrm>
              <a:off x="8409633" y="2258583"/>
              <a:ext cx="1779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市场潜力</a:t>
              </a:r>
              <a:endParaRPr lang="zh-CN" altLang="en-US" sz="2000" b="1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" presetClass="entr" presetSubtype="8" decel="5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decel="51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decel="51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decel="51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15" grpId="0" animBg="1"/>
          <p:bldP spid="16" grpId="0" animBg="1"/>
          <p:bldP spid="17" grpId="0" animBg="1"/>
          <p:bldP spid="1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3" presetID="2" presetClass="entr" presetSubtype="8" decel="5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decel="51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decel="51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decel="51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15" grpId="0" animBg="1"/>
          <p:bldP spid="16" grpId="0" animBg="1"/>
          <p:bldP spid="17" grpId="0" animBg="1"/>
          <p:bldP spid="18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竞争优势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91344" y="2780929"/>
            <a:ext cx="296344" cy="296422"/>
            <a:chOff x="3264324" y="1749600"/>
            <a:chExt cx="348156" cy="348156"/>
          </a:xfrm>
          <a:solidFill>
            <a:srgbClr val="465862"/>
          </a:solidFill>
        </p:grpSpPr>
        <p:sp>
          <p:nvSpPr>
            <p:cNvPr id="5" name="矩形 4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79576" y="2780929"/>
            <a:ext cx="296344" cy="296422"/>
            <a:chOff x="3264324" y="1749600"/>
            <a:chExt cx="348156" cy="348156"/>
          </a:xfrm>
          <a:solidFill>
            <a:srgbClr val="465862"/>
          </a:solidFill>
        </p:grpSpPr>
        <p:sp>
          <p:nvSpPr>
            <p:cNvPr id="8" name="矩形 7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Freeform 12"/>
          <p:cNvSpPr/>
          <p:nvPr/>
        </p:nvSpPr>
        <p:spPr bwMode="auto">
          <a:xfrm>
            <a:off x="2063152" y="4231353"/>
            <a:ext cx="396375" cy="397669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Freeform 12"/>
          <p:cNvSpPr/>
          <p:nvPr/>
        </p:nvSpPr>
        <p:spPr bwMode="auto">
          <a:xfrm flipH="1" flipV="1">
            <a:off x="9641828" y="5216020"/>
            <a:ext cx="396375" cy="397669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63152" y="2204864"/>
            <a:ext cx="1511774" cy="1512168"/>
            <a:chOff x="2854846" y="2204864"/>
            <a:chExt cx="1511774" cy="15121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2854846" y="2204864"/>
              <a:ext cx="1511774" cy="1512168"/>
            </a:xfrm>
            <a:prstGeom prst="ellipse">
              <a:avLst/>
            </a:prstGeom>
            <a:solidFill>
              <a:srgbClr val="E64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3368420" y="2415555"/>
              <a:ext cx="402018" cy="46758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68562" tIns="34281" rIns="68562" bIns="34281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TextBox 55"/>
            <p:cNvSpPr txBox="1"/>
            <p:nvPr/>
          </p:nvSpPr>
          <p:spPr>
            <a:xfrm>
              <a:off x="2997855" y="3010016"/>
              <a:ext cx="117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技术优势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14973" y="2204864"/>
            <a:ext cx="1511774" cy="1512168"/>
            <a:chOff x="5006667" y="2204864"/>
            <a:chExt cx="1511774" cy="15121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椭圆 16"/>
            <p:cNvSpPr/>
            <p:nvPr/>
          </p:nvSpPr>
          <p:spPr>
            <a:xfrm>
              <a:off x="5006667" y="2204864"/>
              <a:ext cx="1511774" cy="1512168"/>
            </a:xfrm>
            <a:prstGeom prst="ellipse">
              <a:avLst/>
            </a:prstGeom>
            <a:solidFill>
              <a:srgbClr val="E64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5495983" y="2449812"/>
              <a:ext cx="533141" cy="39907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68562" tIns="34281" rIns="68562" bIns="269928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TextBox 55"/>
            <p:cNvSpPr txBox="1"/>
            <p:nvPr/>
          </p:nvSpPr>
          <p:spPr>
            <a:xfrm>
              <a:off x="5173452" y="2993122"/>
              <a:ext cx="117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产品优势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11624" y="2204864"/>
            <a:ext cx="1511774" cy="1512168"/>
            <a:chOff x="7103318" y="2204864"/>
            <a:chExt cx="1511774" cy="15121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椭圆 20"/>
            <p:cNvSpPr/>
            <p:nvPr/>
          </p:nvSpPr>
          <p:spPr>
            <a:xfrm>
              <a:off x="7103318" y="2204864"/>
              <a:ext cx="1511774" cy="1512168"/>
            </a:xfrm>
            <a:prstGeom prst="ellipse">
              <a:avLst/>
            </a:prstGeom>
            <a:solidFill>
              <a:srgbClr val="E64E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KSO_Shape"/>
            <p:cNvSpPr/>
            <p:nvPr/>
          </p:nvSpPr>
          <p:spPr bwMode="auto">
            <a:xfrm>
              <a:off x="7652918" y="2468874"/>
              <a:ext cx="427891" cy="360948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7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lIns="68562" tIns="34281" rIns="68562" bIns="34281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TextBox 55"/>
            <p:cNvSpPr txBox="1"/>
            <p:nvPr/>
          </p:nvSpPr>
          <p:spPr>
            <a:xfrm>
              <a:off x="7293269" y="2964125"/>
              <a:ext cx="117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营销优势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30"/>
          <p:cNvSpPr txBox="1"/>
          <p:nvPr/>
        </p:nvSpPr>
        <p:spPr>
          <a:xfrm>
            <a:off x="2757412" y="4541646"/>
            <a:ext cx="67564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039816" y="2800391"/>
            <a:ext cx="296344" cy="296422"/>
            <a:chOff x="3264324" y="1749600"/>
            <a:chExt cx="348156" cy="348156"/>
          </a:xfrm>
          <a:solidFill>
            <a:srgbClr val="465862"/>
          </a:solidFill>
        </p:grpSpPr>
        <p:sp>
          <p:nvSpPr>
            <p:cNvPr id="26" name="矩形 25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471864" y="2224326"/>
            <a:ext cx="1511774" cy="1512168"/>
            <a:chOff x="9263558" y="2224326"/>
            <a:chExt cx="1511774" cy="151216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8" name="组合 27"/>
            <p:cNvGrpSpPr/>
            <p:nvPr/>
          </p:nvGrpSpPr>
          <p:grpSpPr>
            <a:xfrm>
              <a:off x="9263558" y="2224326"/>
              <a:ext cx="1511774" cy="1512168"/>
              <a:chOff x="7103318" y="2204864"/>
              <a:chExt cx="1511774" cy="1512168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7103318" y="2204864"/>
                <a:ext cx="1511774" cy="1512168"/>
              </a:xfrm>
              <a:prstGeom prst="ellipse">
                <a:avLst/>
              </a:prstGeom>
              <a:solidFill>
                <a:srgbClr val="E64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2" tIns="34281" rIns="68562" bIns="34281"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1" name="TextBox 55"/>
              <p:cNvSpPr txBox="1"/>
              <p:nvPr/>
            </p:nvSpPr>
            <p:spPr>
              <a:xfrm>
                <a:off x="7293269" y="2964125"/>
                <a:ext cx="1178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市场优势</a:t>
                </a:r>
                <a:endPara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Freeform 502"/>
            <p:cNvSpPr>
              <a:spLocks noEditPoints="1"/>
            </p:cNvSpPr>
            <p:nvPr/>
          </p:nvSpPr>
          <p:spPr bwMode="auto">
            <a:xfrm>
              <a:off x="9911630" y="2449812"/>
              <a:ext cx="257880" cy="406880"/>
            </a:xfrm>
            <a:custGeom>
              <a:avLst/>
              <a:gdLst>
                <a:gd name="T0" fmla="*/ 35 w 90"/>
                <a:gd name="T1" fmla="*/ 21 h 142"/>
                <a:gd name="T2" fmla="*/ 35 w 90"/>
                <a:gd name="T3" fmla="*/ 21 h 142"/>
                <a:gd name="T4" fmla="*/ 42 w 90"/>
                <a:gd name="T5" fmla="*/ 22 h 142"/>
                <a:gd name="T6" fmla="*/ 50 w 90"/>
                <a:gd name="T7" fmla="*/ 24 h 142"/>
                <a:gd name="T8" fmla="*/ 63 w 90"/>
                <a:gd name="T9" fmla="*/ 33 h 142"/>
                <a:gd name="T10" fmla="*/ 75 w 90"/>
                <a:gd name="T11" fmla="*/ 41 h 142"/>
                <a:gd name="T12" fmla="*/ 90 w 90"/>
                <a:gd name="T13" fmla="*/ 50 h 142"/>
                <a:gd name="T14" fmla="*/ 90 w 90"/>
                <a:gd name="T15" fmla="*/ 50 h 142"/>
                <a:gd name="T16" fmla="*/ 86 w 90"/>
                <a:gd name="T17" fmla="*/ 55 h 142"/>
                <a:gd name="T18" fmla="*/ 85 w 90"/>
                <a:gd name="T19" fmla="*/ 61 h 142"/>
                <a:gd name="T20" fmla="*/ 85 w 90"/>
                <a:gd name="T21" fmla="*/ 66 h 142"/>
                <a:gd name="T22" fmla="*/ 81 w 90"/>
                <a:gd name="T23" fmla="*/ 70 h 142"/>
                <a:gd name="T24" fmla="*/ 81 w 90"/>
                <a:gd name="T25" fmla="*/ 70 h 142"/>
                <a:gd name="T26" fmla="*/ 44 w 90"/>
                <a:gd name="T27" fmla="*/ 68 h 142"/>
                <a:gd name="T28" fmla="*/ 44 w 90"/>
                <a:gd name="T29" fmla="*/ 68 h 142"/>
                <a:gd name="T30" fmla="*/ 48 w 90"/>
                <a:gd name="T31" fmla="*/ 76 h 142"/>
                <a:gd name="T32" fmla="*/ 52 w 90"/>
                <a:gd name="T33" fmla="*/ 81 h 142"/>
                <a:gd name="T34" fmla="*/ 63 w 90"/>
                <a:gd name="T35" fmla="*/ 88 h 142"/>
                <a:gd name="T36" fmla="*/ 68 w 90"/>
                <a:gd name="T37" fmla="*/ 90 h 142"/>
                <a:gd name="T38" fmla="*/ 74 w 90"/>
                <a:gd name="T39" fmla="*/ 96 h 142"/>
                <a:gd name="T40" fmla="*/ 77 w 90"/>
                <a:gd name="T41" fmla="*/ 99 h 142"/>
                <a:gd name="T42" fmla="*/ 79 w 90"/>
                <a:gd name="T43" fmla="*/ 107 h 142"/>
                <a:gd name="T44" fmla="*/ 85 w 90"/>
                <a:gd name="T45" fmla="*/ 107 h 142"/>
                <a:gd name="T46" fmla="*/ 85 w 90"/>
                <a:gd name="T47" fmla="*/ 114 h 142"/>
                <a:gd name="T48" fmla="*/ 79 w 90"/>
                <a:gd name="T49" fmla="*/ 114 h 142"/>
                <a:gd name="T50" fmla="*/ 79 w 90"/>
                <a:gd name="T51" fmla="*/ 132 h 142"/>
                <a:gd name="T52" fmla="*/ 85 w 90"/>
                <a:gd name="T53" fmla="*/ 132 h 142"/>
                <a:gd name="T54" fmla="*/ 85 w 90"/>
                <a:gd name="T55" fmla="*/ 142 h 142"/>
                <a:gd name="T56" fmla="*/ 0 w 90"/>
                <a:gd name="T57" fmla="*/ 142 h 142"/>
                <a:gd name="T58" fmla="*/ 0 w 90"/>
                <a:gd name="T59" fmla="*/ 132 h 142"/>
                <a:gd name="T60" fmla="*/ 6 w 90"/>
                <a:gd name="T61" fmla="*/ 132 h 142"/>
                <a:gd name="T62" fmla="*/ 6 w 90"/>
                <a:gd name="T63" fmla="*/ 114 h 142"/>
                <a:gd name="T64" fmla="*/ 0 w 90"/>
                <a:gd name="T65" fmla="*/ 114 h 142"/>
                <a:gd name="T66" fmla="*/ 0 w 90"/>
                <a:gd name="T67" fmla="*/ 107 h 142"/>
                <a:gd name="T68" fmla="*/ 2 w 90"/>
                <a:gd name="T69" fmla="*/ 107 h 142"/>
                <a:gd name="T70" fmla="*/ 6 w 90"/>
                <a:gd name="T71" fmla="*/ 107 h 142"/>
                <a:gd name="T72" fmla="*/ 41 w 90"/>
                <a:gd name="T73" fmla="*/ 107 h 142"/>
                <a:gd name="T74" fmla="*/ 41 w 90"/>
                <a:gd name="T75" fmla="*/ 103 h 142"/>
                <a:gd name="T76" fmla="*/ 6 w 90"/>
                <a:gd name="T77" fmla="*/ 101 h 142"/>
                <a:gd name="T78" fmla="*/ 6 w 90"/>
                <a:gd name="T79" fmla="*/ 101 h 142"/>
                <a:gd name="T80" fmla="*/ 2 w 90"/>
                <a:gd name="T81" fmla="*/ 77 h 142"/>
                <a:gd name="T82" fmla="*/ 2 w 90"/>
                <a:gd name="T83" fmla="*/ 54 h 142"/>
                <a:gd name="T84" fmla="*/ 2 w 90"/>
                <a:gd name="T85" fmla="*/ 44 h 142"/>
                <a:gd name="T86" fmla="*/ 4 w 90"/>
                <a:gd name="T87" fmla="*/ 35 h 142"/>
                <a:gd name="T88" fmla="*/ 8 w 90"/>
                <a:gd name="T89" fmla="*/ 26 h 142"/>
                <a:gd name="T90" fmla="*/ 15 w 90"/>
                <a:gd name="T91" fmla="*/ 22 h 142"/>
                <a:gd name="T92" fmla="*/ 19 w 90"/>
                <a:gd name="T93" fmla="*/ 0 h 142"/>
                <a:gd name="T94" fmla="*/ 35 w 90"/>
                <a:gd name="T95" fmla="*/ 21 h 142"/>
                <a:gd name="T96" fmla="*/ 35 w 90"/>
                <a:gd name="T97" fmla="*/ 21 h 142"/>
                <a:gd name="T98" fmla="*/ 33 w 90"/>
                <a:gd name="T99" fmla="*/ 13 h 142"/>
                <a:gd name="T100" fmla="*/ 42 w 90"/>
                <a:gd name="T101" fmla="*/ 21 h 142"/>
                <a:gd name="T102" fmla="*/ 41 w 90"/>
                <a:gd name="T103" fmla="*/ 4 h 142"/>
                <a:gd name="T104" fmla="*/ 33 w 90"/>
                <a:gd name="T105" fmla="*/ 1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142">
                  <a:moveTo>
                    <a:pt x="35" y="21"/>
                  </a:moveTo>
                  <a:lnTo>
                    <a:pt x="35" y="21"/>
                  </a:lnTo>
                  <a:lnTo>
                    <a:pt x="42" y="22"/>
                  </a:lnTo>
                  <a:lnTo>
                    <a:pt x="50" y="24"/>
                  </a:lnTo>
                  <a:lnTo>
                    <a:pt x="63" y="33"/>
                  </a:lnTo>
                  <a:lnTo>
                    <a:pt x="75" y="41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86" y="55"/>
                  </a:lnTo>
                  <a:lnTo>
                    <a:pt x="85" y="61"/>
                  </a:lnTo>
                  <a:lnTo>
                    <a:pt x="85" y="66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8" y="76"/>
                  </a:lnTo>
                  <a:lnTo>
                    <a:pt x="52" y="81"/>
                  </a:lnTo>
                  <a:lnTo>
                    <a:pt x="63" y="88"/>
                  </a:lnTo>
                  <a:lnTo>
                    <a:pt x="68" y="90"/>
                  </a:lnTo>
                  <a:lnTo>
                    <a:pt x="74" y="96"/>
                  </a:lnTo>
                  <a:lnTo>
                    <a:pt x="77" y="99"/>
                  </a:lnTo>
                  <a:lnTo>
                    <a:pt x="79" y="107"/>
                  </a:lnTo>
                  <a:lnTo>
                    <a:pt x="85" y="107"/>
                  </a:lnTo>
                  <a:lnTo>
                    <a:pt x="85" y="114"/>
                  </a:lnTo>
                  <a:lnTo>
                    <a:pt x="79" y="114"/>
                  </a:lnTo>
                  <a:lnTo>
                    <a:pt x="79" y="132"/>
                  </a:lnTo>
                  <a:lnTo>
                    <a:pt x="85" y="132"/>
                  </a:lnTo>
                  <a:lnTo>
                    <a:pt x="85" y="142"/>
                  </a:lnTo>
                  <a:lnTo>
                    <a:pt x="0" y="142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6" y="114"/>
                  </a:lnTo>
                  <a:lnTo>
                    <a:pt x="0" y="114"/>
                  </a:lnTo>
                  <a:lnTo>
                    <a:pt x="0" y="107"/>
                  </a:lnTo>
                  <a:lnTo>
                    <a:pt x="2" y="107"/>
                  </a:lnTo>
                  <a:lnTo>
                    <a:pt x="6" y="107"/>
                  </a:lnTo>
                  <a:lnTo>
                    <a:pt x="41" y="107"/>
                  </a:lnTo>
                  <a:lnTo>
                    <a:pt x="41" y="103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2" y="77"/>
                  </a:lnTo>
                  <a:lnTo>
                    <a:pt x="2" y="54"/>
                  </a:lnTo>
                  <a:lnTo>
                    <a:pt x="2" y="44"/>
                  </a:lnTo>
                  <a:lnTo>
                    <a:pt x="4" y="35"/>
                  </a:lnTo>
                  <a:lnTo>
                    <a:pt x="8" y="26"/>
                  </a:lnTo>
                  <a:lnTo>
                    <a:pt x="15" y="22"/>
                  </a:lnTo>
                  <a:lnTo>
                    <a:pt x="19" y="0"/>
                  </a:lnTo>
                  <a:lnTo>
                    <a:pt x="35" y="21"/>
                  </a:lnTo>
                  <a:lnTo>
                    <a:pt x="35" y="21"/>
                  </a:lnTo>
                  <a:close/>
                  <a:moveTo>
                    <a:pt x="33" y="13"/>
                  </a:moveTo>
                  <a:lnTo>
                    <a:pt x="42" y="21"/>
                  </a:lnTo>
                  <a:lnTo>
                    <a:pt x="41" y="4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7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decel="7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decel="7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decel="7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2606E-7 -3.33333E-6 L 0.36685 0.15278 " pathEditMode="relative" rAng="0" ptsTypes="AA">
                                      <p:cBhvr>
                                        <p:cTn id="49" dur="500" spd="-99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6" y="763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412E-6 -3.33333E-6 L -0.39498 -0.11018 " pathEditMode="relative" rAng="0" ptsTypes="AA">
                                      <p:cBhvr>
                                        <p:cTn id="53" dur="500" spd="-99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5" y="-550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战略规划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39" name="Freeform 10"/>
          <p:cNvSpPr/>
          <p:nvPr/>
        </p:nvSpPr>
        <p:spPr bwMode="auto">
          <a:xfrm>
            <a:off x="2253382" y="3569668"/>
            <a:ext cx="1550987" cy="1557337"/>
          </a:xfrm>
          <a:custGeom>
            <a:avLst/>
            <a:gdLst>
              <a:gd name="T0" fmla="*/ 488 w 488"/>
              <a:gd name="T1" fmla="*/ 477 h 488"/>
              <a:gd name="T2" fmla="*/ 477 w 488"/>
              <a:gd name="T3" fmla="*/ 488 h 488"/>
              <a:gd name="T4" fmla="*/ 11 w 488"/>
              <a:gd name="T5" fmla="*/ 488 h 488"/>
              <a:gd name="T6" fmla="*/ 0 w 488"/>
              <a:gd name="T7" fmla="*/ 477 h 488"/>
              <a:gd name="T8" fmla="*/ 0 w 488"/>
              <a:gd name="T9" fmla="*/ 11 h 488"/>
              <a:gd name="T10" fmla="*/ 11 w 488"/>
              <a:gd name="T11" fmla="*/ 0 h 488"/>
              <a:gd name="T12" fmla="*/ 477 w 488"/>
              <a:gd name="T13" fmla="*/ 0 h 488"/>
              <a:gd name="T14" fmla="*/ 488 w 488"/>
              <a:gd name="T15" fmla="*/ 11 h 488"/>
              <a:gd name="T16" fmla="*/ 488 w 488"/>
              <a:gd name="T17" fmla="*/ 477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488">
                <a:moveTo>
                  <a:pt x="488" y="477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7"/>
                </a:lnTo>
                <a:close/>
              </a:path>
            </a:pathLst>
          </a:cu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Freeform 12"/>
          <p:cNvSpPr/>
          <p:nvPr/>
        </p:nvSpPr>
        <p:spPr bwMode="auto">
          <a:xfrm>
            <a:off x="3855169" y="4012580"/>
            <a:ext cx="1550988" cy="1557338"/>
          </a:xfrm>
          <a:custGeom>
            <a:avLst/>
            <a:gdLst>
              <a:gd name="T0" fmla="*/ 488 w 488"/>
              <a:gd name="T1" fmla="*/ 476 h 488"/>
              <a:gd name="T2" fmla="*/ 477 w 488"/>
              <a:gd name="T3" fmla="*/ 488 h 488"/>
              <a:gd name="T4" fmla="*/ 11 w 488"/>
              <a:gd name="T5" fmla="*/ 488 h 488"/>
              <a:gd name="T6" fmla="*/ 0 w 488"/>
              <a:gd name="T7" fmla="*/ 476 h 488"/>
              <a:gd name="T8" fmla="*/ 0 w 488"/>
              <a:gd name="T9" fmla="*/ 11 h 488"/>
              <a:gd name="T10" fmla="*/ 11 w 488"/>
              <a:gd name="T11" fmla="*/ 0 h 488"/>
              <a:gd name="T12" fmla="*/ 477 w 488"/>
              <a:gd name="T13" fmla="*/ 0 h 488"/>
              <a:gd name="T14" fmla="*/ 488 w 488"/>
              <a:gd name="T15" fmla="*/ 11 h 488"/>
              <a:gd name="T16" fmla="*/ 488 w 488"/>
              <a:gd name="T17" fmla="*/ 47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488">
                <a:moveTo>
                  <a:pt x="488" y="476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6"/>
                </a:lnTo>
                <a:close/>
              </a:path>
            </a:pathLst>
          </a:custGeom>
          <a:solidFill>
            <a:srgbClr val="46586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Freeform 14"/>
          <p:cNvSpPr/>
          <p:nvPr/>
        </p:nvSpPr>
        <p:spPr bwMode="auto">
          <a:xfrm>
            <a:off x="5458544" y="3569668"/>
            <a:ext cx="1550988" cy="1557337"/>
          </a:xfrm>
          <a:custGeom>
            <a:avLst/>
            <a:gdLst>
              <a:gd name="T0" fmla="*/ 488 w 488"/>
              <a:gd name="T1" fmla="*/ 477 h 488"/>
              <a:gd name="T2" fmla="*/ 477 w 488"/>
              <a:gd name="T3" fmla="*/ 488 h 488"/>
              <a:gd name="T4" fmla="*/ 11 w 488"/>
              <a:gd name="T5" fmla="*/ 488 h 488"/>
              <a:gd name="T6" fmla="*/ 0 w 488"/>
              <a:gd name="T7" fmla="*/ 477 h 488"/>
              <a:gd name="T8" fmla="*/ 0 w 488"/>
              <a:gd name="T9" fmla="*/ 11 h 488"/>
              <a:gd name="T10" fmla="*/ 11 w 488"/>
              <a:gd name="T11" fmla="*/ 0 h 488"/>
              <a:gd name="T12" fmla="*/ 477 w 488"/>
              <a:gd name="T13" fmla="*/ 0 h 488"/>
              <a:gd name="T14" fmla="*/ 488 w 488"/>
              <a:gd name="T15" fmla="*/ 11 h 488"/>
              <a:gd name="T16" fmla="*/ 488 w 488"/>
              <a:gd name="T17" fmla="*/ 477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488">
                <a:moveTo>
                  <a:pt x="488" y="477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7"/>
                </a:lnTo>
                <a:close/>
              </a:path>
            </a:pathLst>
          </a:cu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Freeform 16"/>
          <p:cNvSpPr/>
          <p:nvPr/>
        </p:nvSpPr>
        <p:spPr bwMode="auto">
          <a:xfrm>
            <a:off x="7060332" y="4012580"/>
            <a:ext cx="1550987" cy="1557338"/>
          </a:xfrm>
          <a:custGeom>
            <a:avLst/>
            <a:gdLst>
              <a:gd name="T0" fmla="*/ 488 w 488"/>
              <a:gd name="T1" fmla="*/ 476 h 488"/>
              <a:gd name="T2" fmla="*/ 477 w 488"/>
              <a:gd name="T3" fmla="*/ 488 h 488"/>
              <a:gd name="T4" fmla="*/ 11 w 488"/>
              <a:gd name="T5" fmla="*/ 488 h 488"/>
              <a:gd name="T6" fmla="*/ 0 w 488"/>
              <a:gd name="T7" fmla="*/ 476 h 488"/>
              <a:gd name="T8" fmla="*/ 0 w 488"/>
              <a:gd name="T9" fmla="*/ 11 h 488"/>
              <a:gd name="T10" fmla="*/ 11 w 488"/>
              <a:gd name="T11" fmla="*/ 0 h 488"/>
              <a:gd name="T12" fmla="*/ 477 w 488"/>
              <a:gd name="T13" fmla="*/ 0 h 488"/>
              <a:gd name="T14" fmla="*/ 488 w 488"/>
              <a:gd name="T15" fmla="*/ 11 h 488"/>
              <a:gd name="T16" fmla="*/ 488 w 488"/>
              <a:gd name="T17" fmla="*/ 47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488">
                <a:moveTo>
                  <a:pt x="488" y="476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6"/>
                </a:lnTo>
                <a:close/>
              </a:path>
            </a:pathLst>
          </a:custGeom>
          <a:solidFill>
            <a:srgbClr val="46586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Freeform 18"/>
          <p:cNvSpPr/>
          <p:nvPr/>
        </p:nvSpPr>
        <p:spPr bwMode="auto">
          <a:xfrm>
            <a:off x="8662119" y="3569668"/>
            <a:ext cx="1550988" cy="1557337"/>
          </a:xfrm>
          <a:custGeom>
            <a:avLst/>
            <a:gdLst>
              <a:gd name="T0" fmla="*/ 488 w 488"/>
              <a:gd name="T1" fmla="*/ 477 h 488"/>
              <a:gd name="T2" fmla="*/ 477 w 488"/>
              <a:gd name="T3" fmla="*/ 488 h 488"/>
              <a:gd name="T4" fmla="*/ 11 w 488"/>
              <a:gd name="T5" fmla="*/ 488 h 488"/>
              <a:gd name="T6" fmla="*/ 0 w 488"/>
              <a:gd name="T7" fmla="*/ 477 h 488"/>
              <a:gd name="T8" fmla="*/ 0 w 488"/>
              <a:gd name="T9" fmla="*/ 11 h 488"/>
              <a:gd name="T10" fmla="*/ 11 w 488"/>
              <a:gd name="T11" fmla="*/ 0 h 488"/>
              <a:gd name="T12" fmla="*/ 477 w 488"/>
              <a:gd name="T13" fmla="*/ 0 h 488"/>
              <a:gd name="T14" fmla="*/ 488 w 488"/>
              <a:gd name="T15" fmla="*/ 11 h 488"/>
              <a:gd name="T16" fmla="*/ 488 w 488"/>
              <a:gd name="T17" fmla="*/ 477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8" h="488">
                <a:moveTo>
                  <a:pt x="488" y="477"/>
                </a:moveTo>
                <a:cubicBezTo>
                  <a:pt x="488" y="483"/>
                  <a:pt x="483" y="488"/>
                  <a:pt x="477" y="488"/>
                </a:cubicBezTo>
                <a:cubicBezTo>
                  <a:pt x="11" y="488"/>
                  <a:pt x="11" y="488"/>
                  <a:pt x="11" y="488"/>
                </a:cubicBezTo>
                <a:cubicBezTo>
                  <a:pt x="5" y="488"/>
                  <a:pt x="0" y="483"/>
                  <a:pt x="0" y="47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477" y="0"/>
                  <a:pt x="477" y="0"/>
                  <a:pt x="477" y="0"/>
                </a:cubicBezTo>
                <a:cubicBezTo>
                  <a:pt x="483" y="0"/>
                  <a:pt x="488" y="5"/>
                  <a:pt x="488" y="11"/>
                </a:cubicBezTo>
                <a:lnTo>
                  <a:pt x="488" y="477"/>
                </a:lnTo>
                <a:close/>
              </a:path>
            </a:pathLst>
          </a:cu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1804914" y="3559557"/>
            <a:ext cx="438150" cy="383173"/>
            <a:chOff x="1804914" y="3559557"/>
            <a:chExt cx="438150" cy="38317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5" name="Freeform 11"/>
            <p:cNvSpPr/>
            <p:nvPr/>
          </p:nvSpPr>
          <p:spPr bwMode="auto">
            <a:xfrm>
              <a:off x="1834282" y="3569668"/>
              <a:ext cx="371475" cy="373062"/>
            </a:xfrm>
            <a:custGeom>
              <a:avLst/>
              <a:gdLst>
                <a:gd name="T0" fmla="*/ 117 w 117"/>
                <a:gd name="T1" fmla="*/ 106 h 117"/>
                <a:gd name="T2" fmla="*/ 106 w 117"/>
                <a:gd name="T3" fmla="*/ 117 h 117"/>
                <a:gd name="T4" fmla="*/ 11 w 117"/>
                <a:gd name="T5" fmla="*/ 117 h 117"/>
                <a:gd name="T6" fmla="*/ 0 w 117"/>
                <a:gd name="T7" fmla="*/ 106 h 117"/>
                <a:gd name="T8" fmla="*/ 0 w 117"/>
                <a:gd name="T9" fmla="*/ 11 h 117"/>
                <a:gd name="T10" fmla="*/ 11 w 117"/>
                <a:gd name="T11" fmla="*/ 0 h 117"/>
                <a:gd name="T12" fmla="*/ 106 w 117"/>
                <a:gd name="T13" fmla="*/ 0 h 117"/>
                <a:gd name="T14" fmla="*/ 117 w 117"/>
                <a:gd name="T15" fmla="*/ 11 h 117"/>
                <a:gd name="T16" fmla="*/ 117 w 117"/>
                <a:gd name="T17" fmla="*/ 10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7">
                  <a:moveTo>
                    <a:pt x="117" y="106"/>
                  </a:moveTo>
                  <a:cubicBezTo>
                    <a:pt x="117" y="112"/>
                    <a:pt x="112" y="117"/>
                    <a:pt x="106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5" y="117"/>
                    <a:pt x="0" y="112"/>
                    <a:pt x="0" y="10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5"/>
                    <a:pt x="117" y="11"/>
                  </a:cubicBezTo>
                  <a:lnTo>
                    <a:pt x="117" y="106"/>
                  </a:lnTo>
                  <a:close/>
                </a:path>
              </a:pathLst>
            </a:custGeom>
            <a:solidFill>
              <a:srgbClr val="E64E4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1804914" y="3559557"/>
              <a:ext cx="438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01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005420" y="3553908"/>
            <a:ext cx="438150" cy="388822"/>
            <a:chOff x="5005420" y="3553908"/>
            <a:chExt cx="438150" cy="38882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8" name="Freeform 15"/>
            <p:cNvSpPr/>
            <p:nvPr/>
          </p:nvSpPr>
          <p:spPr bwMode="auto">
            <a:xfrm>
              <a:off x="5037857" y="3569668"/>
              <a:ext cx="371475" cy="373062"/>
            </a:xfrm>
            <a:custGeom>
              <a:avLst/>
              <a:gdLst>
                <a:gd name="T0" fmla="*/ 117 w 117"/>
                <a:gd name="T1" fmla="*/ 106 h 117"/>
                <a:gd name="T2" fmla="*/ 106 w 117"/>
                <a:gd name="T3" fmla="*/ 117 h 117"/>
                <a:gd name="T4" fmla="*/ 11 w 117"/>
                <a:gd name="T5" fmla="*/ 117 h 117"/>
                <a:gd name="T6" fmla="*/ 0 w 117"/>
                <a:gd name="T7" fmla="*/ 106 h 117"/>
                <a:gd name="T8" fmla="*/ 0 w 117"/>
                <a:gd name="T9" fmla="*/ 11 h 117"/>
                <a:gd name="T10" fmla="*/ 11 w 117"/>
                <a:gd name="T11" fmla="*/ 0 h 117"/>
                <a:gd name="T12" fmla="*/ 106 w 117"/>
                <a:gd name="T13" fmla="*/ 0 h 117"/>
                <a:gd name="T14" fmla="*/ 117 w 117"/>
                <a:gd name="T15" fmla="*/ 11 h 117"/>
                <a:gd name="T16" fmla="*/ 117 w 117"/>
                <a:gd name="T17" fmla="*/ 10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7">
                  <a:moveTo>
                    <a:pt x="117" y="106"/>
                  </a:moveTo>
                  <a:cubicBezTo>
                    <a:pt x="117" y="112"/>
                    <a:pt x="112" y="117"/>
                    <a:pt x="106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5" y="117"/>
                    <a:pt x="0" y="112"/>
                    <a:pt x="0" y="10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5"/>
                    <a:pt x="117" y="11"/>
                  </a:cubicBezTo>
                  <a:lnTo>
                    <a:pt x="117" y="106"/>
                  </a:lnTo>
                  <a:close/>
                </a:path>
              </a:pathLst>
            </a:custGeom>
            <a:solidFill>
              <a:srgbClr val="E64E4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5005420" y="3553908"/>
              <a:ext cx="438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03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189527" y="3559557"/>
            <a:ext cx="438150" cy="383173"/>
            <a:chOff x="8189527" y="3559557"/>
            <a:chExt cx="438150" cy="38317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1" name="Freeform 19"/>
            <p:cNvSpPr/>
            <p:nvPr/>
          </p:nvSpPr>
          <p:spPr bwMode="auto">
            <a:xfrm>
              <a:off x="8243019" y="3569668"/>
              <a:ext cx="371475" cy="373062"/>
            </a:xfrm>
            <a:custGeom>
              <a:avLst/>
              <a:gdLst>
                <a:gd name="T0" fmla="*/ 117 w 117"/>
                <a:gd name="T1" fmla="*/ 106 h 117"/>
                <a:gd name="T2" fmla="*/ 106 w 117"/>
                <a:gd name="T3" fmla="*/ 117 h 117"/>
                <a:gd name="T4" fmla="*/ 11 w 117"/>
                <a:gd name="T5" fmla="*/ 117 h 117"/>
                <a:gd name="T6" fmla="*/ 0 w 117"/>
                <a:gd name="T7" fmla="*/ 106 h 117"/>
                <a:gd name="T8" fmla="*/ 0 w 117"/>
                <a:gd name="T9" fmla="*/ 11 h 117"/>
                <a:gd name="T10" fmla="*/ 11 w 117"/>
                <a:gd name="T11" fmla="*/ 0 h 117"/>
                <a:gd name="T12" fmla="*/ 106 w 117"/>
                <a:gd name="T13" fmla="*/ 0 h 117"/>
                <a:gd name="T14" fmla="*/ 117 w 117"/>
                <a:gd name="T15" fmla="*/ 11 h 117"/>
                <a:gd name="T16" fmla="*/ 117 w 117"/>
                <a:gd name="T17" fmla="*/ 10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7">
                  <a:moveTo>
                    <a:pt x="117" y="106"/>
                  </a:moveTo>
                  <a:cubicBezTo>
                    <a:pt x="117" y="112"/>
                    <a:pt x="112" y="117"/>
                    <a:pt x="106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5" y="117"/>
                    <a:pt x="0" y="112"/>
                    <a:pt x="0" y="10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5"/>
                    <a:pt x="117" y="11"/>
                  </a:cubicBezTo>
                  <a:lnTo>
                    <a:pt x="117" y="106"/>
                  </a:lnTo>
                  <a:close/>
                </a:path>
              </a:pathLst>
            </a:custGeom>
            <a:solidFill>
              <a:srgbClr val="E64E40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Text Box 22"/>
            <p:cNvSpPr txBox="1">
              <a:spLocks noChangeArrowheads="1"/>
            </p:cNvSpPr>
            <p:nvPr/>
          </p:nvSpPr>
          <p:spPr bwMode="auto">
            <a:xfrm>
              <a:off x="8189527" y="3559557"/>
              <a:ext cx="438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05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17019" y="5181767"/>
            <a:ext cx="438150" cy="388151"/>
            <a:chOff x="3417019" y="5181767"/>
            <a:chExt cx="438150" cy="38815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13"/>
            <p:cNvSpPr/>
            <p:nvPr/>
          </p:nvSpPr>
          <p:spPr bwMode="auto">
            <a:xfrm>
              <a:off x="3436069" y="5193680"/>
              <a:ext cx="371475" cy="376238"/>
            </a:xfrm>
            <a:custGeom>
              <a:avLst/>
              <a:gdLst>
                <a:gd name="T0" fmla="*/ 117 w 117"/>
                <a:gd name="T1" fmla="*/ 106 h 118"/>
                <a:gd name="T2" fmla="*/ 106 w 117"/>
                <a:gd name="T3" fmla="*/ 118 h 118"/>
                <a:gd name="T4" fmla="*/ 11 w 117"/>
                <a:gd name="T5" fmla="*/ 118 h 118"/>
                <a:gd name="T6" fmla="*/ 0 w 117"/>
                <a:gd name="T7" fmla="*/ 106 h 118"/>
                <a:gd name="T8" fmla="*/ 0 w 117"/>
                <a:gd name="T9" fmla="*/ 12 h 118"/>
                <a:gd name="T10" fmla="*/ 11 w 117"/>
                <a:gd name="T11" fmla="*/ 0 h 118"/>
                <a:gd name="T12" fmla="*/ 106 w 117"/>
                <a:gd name="T13" fmla="*/ 0 h 118"/>
                <a:gd name="T14" fmla="*/ 117 w 117"/>
                <a:gd name="T15" fmla="*/ 12 h 118"/>
                <a:gd name="T16" fmla="*/ 117 w 117"/>
                <a:gd name="T17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8">
                  <a:moveTo>
                    <a:pt x="117" y="106"/>
                  </a:moveTo>
                  <a:cubicBezTo>
                    <a:pt x="117" y="113"/>
                    <a:pt x="112" y="118"/>
                    <a:pt x="106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5" y="118"/>
                    <a:pt x="0" y="113"/>
                    <a:pt x="0" y="10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5"/>
                    <a:pt x="117" y="12"/>
                  </a:cubicBezTo>
                  <a:lnTo>
                    <a:pt x="117" y="106"/>
                  </a:lnTo>
                  <a:close/>
                </a:path>
              </a:pathLst>
            </a:custGeom>
            <a:solidFill>
              <a:srgbClr val="465862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Text Box 23"/>
            <p:cNvSpPr txBox="1">
              <a:spLocks noChangeArrowheads="1"/>
            </p:cNvSpPr>
            <p:nvPr/>
          </p:nvSpPr>
          <p:spPr bwMode="auto">
            <a:xfrm>
              <a:off x="3417019" y="5181767"/>
              <a:ext cx="438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02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596782" y="5181766"/>
            <a:ext cx="438150" cy="388152"/>
            <a:chOff x="6596782" y="5181766"/>
            <a:chExt cx="438150" cy="38815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7" name="Freeform 17"/>
            <p:cNvSpPr/>
            <p:nvPr/>
          </p:nvSpPr>
          <p:spPr bwMode="auto">
            <a:xfrm>
              <a:off x="6639644" y="5193680"/>
              <a:ext cx="373063" cy="376238"/>
            </a:xfrm>
            <a:custGeom>
              <a:avLst/>
              <a:gdLst>
                <a:gd name="T0" fmla="*/ 117 w 117"/>
                <a:gd name="T1" fmla="*/ 106 h 118"/>
                <a:gd name="T2" fmla="*/ 106 w 117"/>
                <a:gd name="T3" fmla="*/ 118 h 118"/>
                <a:gd name="T4" fmla="*/ 11 w 117"/>
                <a:gd name="T5" fmla="*/ 118 h 118"/>
                <a:gd name="T6" fmla="*/ 0 w 117"/>
                <a:gd name="T7" fmla="*/ 106 h 118"/>
                <a:gd name="T8" fmla="*/ 0 w 117"/>
                <a:gd name="T9" fmla="*/ 12 h 118"/>
                <a:gd name="T10" fmla="*/ 11 w 117"/>
                <a:gd name="T11" fmla="*/ 0 h 118"/>
                <a:gd name="T12" fmla="*/ 106 w 117"/>
                <a:gd name="T13" fmla="*/ 0 h 118"/>
                <a:gd name="T14" fmla="*/ 117 w 117"/>
                <a:gd name="T15" fmla="*/ 12 h 118"/>
                <a:gd name="T16" fmla="*/ 117 w 117"/>
                <a:gd name="T17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118">
                  <a:moveTo>
                    <a:pt x="117" y="106"/>
                  </a:moveTo>
                  <a:cubicBezTo>
                    <a:pt x="117" y="113"/>
                    <a:pt x="112" y="118"/>
                    <a:pt x="106" y="118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5" y="118"/>
                    <a:pt x="0" y="113"/>
                    <a:pt x="0" y="10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5"/>
                    <a:pt x="117" y="12"/>
                  </a:cubicBezTo>
                  <a:lnTo>
                    <a:pt x="117" y="106"/>
                  </a:lnTo>
                  <a:close/>
                </a:path>
              </a:pathLst>
            </a:custGeom>
            <a:solidFill>
              <a:srgbClr val="465862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8" name="Text Box 24"/>
            <p:cNvSpPr txBox="1">
              <a:spLocks noChangeArrowheads="1"/>
            </p:cNvSpPr>
            <p:nvPr/>
          </p:nvSpPr>
          <p:spPr bwMode="auto">
            <a:xfrm>
              <a:off x="6596782" y="5181766"/>
              <a:ext cx="4381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</a:rPr>
                <a:t>04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59" name="TextBox 30"/>
          <p:cNvSpPr txBox="1"/>
          <p:nvPr/>
        </p:nvSpPr>
        <p:spPr>
          <a:xfrm>
            <a:off x="1665737" y="2245397"/>
            <a:ext cx="87149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55"/>
          <p:cNvSpPr txBox="1"/>
          <p:nvPr/>
        </p:nvSpPr>
        <p:spPr>
          <a:xfrm>
            <a:off x="2258389" y="3870036"/>
            <a:ext cx="15700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销售收入破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55"/>
          <p:cNvSpPr txBox="1"/>
          <p:nvPr/>
        </p:nvSpPr>
        <p:spPr>
          <a:xfrm>
            <a:off x="7050806" y="4182709"/>
            <a:ext cx="1570037" cy="129266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进入全国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民营企业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55"/>
          <p:cNvSpPr txBox="1"/>
          <p:nvPr/>
        </p:nvSpPr>
        <p:spPr>
          <a:xfrm>
            <a:off x="3843400" y="4313608"/>
            <a:ext cx="15700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市值破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55"/>
          <p:cNvSpPr txBox="1"/>
          <p:nvPr/>
        </p:nvSpPr>
        <p:spPr>
          <a:xfrm>
            <a:off x="5431476" y="3872874"/>
            <a:ext cx="15700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门店数量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55"/>
          <p:cNvSpPr txBox="1"/>
          <p:nvPr/>
        </p:nvSpPr>
        <p:spPr>
          <a:xfrm>
            <a:off x="8615486" y="3702005"/>
            <a:ext cx="1570037" cy="129266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全国企业</a:t>
            </a:r>
            <a:endParaRPr lang="en-US" altLang="zh-CN" sz="1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59" grpId="0"/>
      <p:bldP spid="61" grpId="0"/>
      <p:bldP spid="78" grpId="0"/>
      <p:bldP spid="80" grpId="0"/>
      <p:bldP spid="81" grpId="0"/>
      <p:bldP spid="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766614" y="2636912"/>
            <a:ext cx="2304256" cy="2536268"/>
            <a:chOff x="766614" y="2636912"/>
            <a:chExt cx="2304256" cy="2536268"/>
          </a:xfrm>
        </p:grpSpPr>
        <p:sp>
          <p:nvSpPr>
            <p:cNvPr id="3" name="平行四边形 2"/>
            <p:cNvSpPr/>
            <p:nvPr/>
          </p:nvSpPr>
          <p:spPr>
            <a:xfrm>
              <a:off x="766614" y="2636912"/>
              <a:ext cx="2304256" cy="2536268"/>
            </a:xfrm>
            <a:prstGeom prst="parallelogram">
              <a:avLst/>
            </a:prstGeom>
            <a:solidFill>
              <a:srgbClr val="465862"/>
            </a:solidFill>
            <a:ln w="19050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3"/>
            <p:cNvSpPr txBox="1"/>
            <p:nvPr/>
          </p:nvSpPr>
          <p:spPr>
            <a:xfrm>
              <a:off x="982638" y="3884854"/>
              <a:ext cx="1618807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 smtClean="0">
                  <a:solidFill>
                    <a:srgbClr val="EF938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01</a:t>
              </a:r>
              <a:endParaRPr lang="zh-CN" altLang="en-US" sz="7200" b="1" dirty="0">
                <a:solidFill>
                  <a:srgbClr val="EF93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49317" y="2965957"/>
            <a:ext cx="1964277" cy="751074"/>
            <a:chOff x="1449317" y="2965957"/>
            <a:chExt cx="1964277" cy="751074"/>
          </a:xfrm>
        </p:grpSpPr>
        <p:sp>
          <p:nvSpPr>
            <p:cNvPr id="23" name="平行四边形 22"/>
            <p:cNvSpPr/>
            <p:nvPr/>
          </p:nvSpPr>
          <p:spPr>
            <a:xfrm>
              <a:off x="1449317" y="2965957"/>
              <a:ext cx="1964277" cy="751074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190500" dist="190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3"/>
            <p:cNvSpPr txBox="1"/>
            <p:nvPr/>
          </p:nvSpPr>
          <p:spPr>
            <a:xfrm>
              <a:off x="1581643" y="3003684"/>
              <a:ext cx="1618807" cy="4603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  <a:r>
                <a:rPr lang="zh-CN" altLang="en-US" sz="2400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zh-CN" altLang="en-US" sz="2400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198577" y="3420982"/>
              <a:ext cx="95981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EF9389"/>
                  </a:solidFill>
                </a:rPr>
                <a:t>Introduction</a:t>
              </a:r>
              <a:endParaRPr lang="en-US" altLang="zh-CN" sz="1200" dirty="0">
                <a:solidFill>
                  <a:srgbClr val="EF9389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30910" y="2636912"/>
            <a:ext cx="2304256" cy="2536268"/>
            <a:chOff x="3430910" y="2636912"/>
            <a:chExt cx="2304256" cy="2536268"/>
          </a:xfrm>
        </p:grpSpPr>
        <p:sp>
          <p:nvSpPr>
            <p:cNvPr id="34" name="平行四边形 33"/>
            <p:cNvSpPr/>
            <p:nvPr/>
          </p:nvSpPr>
          <p:spPr>
            <a:xfrm>
              <a:off x="3430910" y="2636912"/>
              <a:ext cx="2304256" cy="2536268"/>
            </a:xfrm>
            <a:prstGeom prst="parallelogram">
              <a:avLst/>
            </a:prstGeom>
            <a:solidFill>
              <a:srgbClr val="465862"/>
            </a:solidFill>
            <a:ln w="19050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"/>
            <p:cNvSpPr txBox="1"/>
            <p:nvPr/>
          </p:nvSpPr>
          <p:spPr>
            <a:xfrm>
              <a:off x="3646934" y="3884854"/>
              <a:ext cx="1618807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 smtClean="0">
                  <a:solidFill>
                    <a:srgbClr val="EF938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02</a:t>
              </a:r>
              <a:endParaRPr lang="zh-CN" altLang="en-US" sz="7200" b="1" dirty="0">
                <a:solidFill>
                  <a:srgbClr val="EF93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13613" y="2965957"/>
            <a:ext cx="1964277" cy="751074"/>
            <a:chOff x="4113613" y="2965957"/>
            <a:chExt cx="1964277" cy="751074"/>
          </a:xfrm>
        </p:grpSpPr>
        <p:sp>
          <p:nvSpPr>
            <p:cNvPr id="36" name="平行四边形 35"/>
            <p:cNvSpPr/>
            <p:nvPr/>
          </p:nvSpPr>
          <p:spPr>
            <a:xfrm>
              <a:off x="4113613" y="2965957"/>
              <a:ext cx="1964277" cy="751074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190500" dist="190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"/>
            <p:cNvSpPr txBox="1"/>
            <p:nvPr/>
          </p:nvSpPr>
          <p:spPr>
            <a:xfrm>
              <a:off x="4245939" y="3003684"/>
              <a:ext cx="1618807" cy="4603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师资力量</a:t>
              </a:r>
              <a:endParaRPr lang="zh-CN" altLang="en-US" sz="2400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811736" y="3406234"/>
              <a:ext cx="9736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EF9389"/>
                  </a:solidFill>
                </a:rPr>
                <a:t> operational </a:t>
              </a:r>
              <a:endParaRPr lang="en-US" altLang="zh-CN" sz="1200" dirty="0">
                <a:solidFill>
                  <a:srgbClr val="EF9389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40514" y="2636912"/>
            <a:ext cx="2304256" cy="2536268"/>
            <a:chOff x="6040514" y="2636912"/>
            <a:chExt cx="2304256" cy="2536268"/>
          </a:xfrm>
        </p:grpSpPr>
        <p:sp>
          <p:nvSpPr>
            <p:cNvPr id="40" name="平行四边形 39"/>
            <p:cNvSpPr/>
            <p:nvPr/>
          </p:nvSpPr>
          <p:spPr>
            <a:xfrm>
              <a:off x="6040514" y="2636912"/>
              <a:ext cx="2304256" cy="2536268"/>
            </a:xfrm>
            <a:prstGeom prst="parallelogram">
              <a:avLst/>
            </a:prstGeom>
            <a:solidFill>
              <a:srgbClr val="465862"/>
            </a:solidFill>
            <a:ln w="19050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3"/>
            <p:cNvSpPr txBox="1"/>
            <p:nvPr/>
          </p:nvSpPr>
          <p:spPr>
            <a:xfrm>
              <a:off x="6256538" y="3884854"/>
              <a:ext cx="1618807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 smtClean="0">
                  <a:solidFill>
                    <a:srgbClr val="EF938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03</a:t>
              </a:r>
              <a:endParaRPr lang="zh-CN" altLang="en-US" sz="7200" b="1" dirty="0">
                <a:solidFill>
                  <a:srgbClr val="EF93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23217" y="2965957"/>
            <a:ext cx="1964277" cy="751074"/>
            <a:chOff x="6723217" y="2965957"/>
            <a:chExt cx="1964277" cy="751074"/>
          </a:xfrm>
        </p:grpSpPr>
        <p:sp>
          <p:nvSpPr>
            <p:cNvPr id="42" name="平行四边形 41"/>
            <p:cNvSpPr/>
            <p:nvPr/>
          </p:nvSpPr>
          <p:spPr>
            <a:xfrm>
              <a:off x="6723217" y="2965957"/>
              <a:ext cx="1964277" cy="751074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190500" dist="190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3"/>
            <p:cNvSpPr txBox="1"/>
            <p:nvPr/>
          </p:nvSpPr>
          <p:spPr>
            <a:xfrm>
              <a:off x="6855543" y="3003684"/>
              <a:ext cx="1618807" cy="4603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课程体系</a:t>
              </a:r>
              <a:endParaRPr lang="zh-CN" altLang="en-US" sz="2400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452150" y="3420982"/>
              <a:ext cx="9119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rgbClr val="EF9389"/>
                  </a:solidFill>
                </a:rPr>
                <a:t>Our Culture</a:t>
              </a:r>
              <a:endParaRPr lang="en-US" altLang="zh-CN" sz="1200" dirty="0">
                <a:solidFill>
                  <a:srgbClr val="EF9389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632802" y="2636912"/>
            <a:ext cx="2304256" cy="2536268"/>
            <a:chOff x="8632802" y="2636912"/>
            <a:chExt cx="2304256" cy="2536268"/>
          </a:xfrm>
        </p:grpSpPr>
        <p:sp>
          <p:nvSpPr>
            <p:cNvPr id="46" name="平行四边形 45"/>
            <p:cNvSpPr/>
            <p:nvPr/>
          </p:nvSpPr>
          <p:spPr>
            <a:xfrm>
              <a:off x="8632802" y="2636912"/>
              <a:ext cx="2304256" cy="2536268"/>
            </a:xfrm>
            <a:prstGeom prst="parallelogram">
              <a:avLst/>
            </a:prstGeom>
            <a:solidFill>
              <a:srgbClr val="465862"/>
            </a:solidFill>
            <a:ln w="19050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3"/>
            <p:cNvSpPr txBox="1"/>
            <p:nvPr/>
          </p:nvSpPr>
          <p:spPr>
            <a:xfrm>
              <a:off x="8848826" y="3884854"/>
              <a:ext cx="1618807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 smtClean="0">
                  <a:solidFill>
                    <a:srgbClr val="EF938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04</a:t>
              </a:r>
              <a:endParaRPr lang="zh-CN" altLang="en-US" sz="7200" b="1" dirty="0">
                <a:solidFill>
                  <a:srgbClr val="EF93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315505" y="2965957"/>
            <a:ext cx="1964277" cy="751074"/>
            <a:chOff x="9315505" y="2965957"/>
            <a:chExt cx="1964277" cy="751074"/>
          </a:xfrm>
        </p:grpSpPr>
        <p:sp>
          <p:nvSpPr>
            <p:cNvPr id="48" name="平行四边形 47"/>
            <p:cNvSpPr/>
            <p:nvPr/>
          </p:nvSpPr>
          <p:spPr>
            <a:xfrm>
              <a:off x="9315505" y="2965957"/>
              <a:ext cx="1964277" cy="751074"/>
            </a:xfrm>
            <a:prstGeom prst="parallelogram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190500" dist="190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3"/>
            <p:cNvSpPr txBox="1"/>
            <p:nvPr/>
          </p:nvSpPr>
          <p:spPr>
            <a:xfrm>
              <a:off x="9447831" y="3003684"/>
              <a:ext cx="1618807" cy="4603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en-US" sz="24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123948" y="3420982"/>
              <a:ext cx="841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EF9389"/>
                  </a:solidFill>
                </a:rPr>
                <a:t>Our future</a:t>
              </a:r>
              <a:endParaRPr lang="en-US" altLang="zh-CN" sz="1200" dirty="0">
                <a:solidFill>
                  <a:srgbClr val="EF9389"/>
                </a:solidFill>
              </a:endParaRPr>
            </a:p>
          </p:txBody>
        </p:sp>
      </p:grpSp>
      <p:sp>
        <p:nvSpPr>
          <p:cNvPr id="7" name="文本框 3"/>
          <p:cNvSpPr txBox="1"/>
          <p:nvPr/>
        </p:nvSpPr>
        <p:spPr>
          <a:xfrm>
            <a:off x="5154268" y="1169250"/>
            <a:ext cx="220733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3"/>
          <p:cNvSpPr txBox="1"/>
          <p:nvPr/>
        </p:nvSpPr>
        <p:spPr>
          <a:xfrm>
            <a:off x="7232614" y="1365330"/>
            <a:ext cx="82337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等腰三角形 52"/>
          <p:cNvSpPr/>
          <p:nvPr/>
        </p:nvSpPr>
        <p:spPr>
          <a:xfrm rot="16200000">
            <a:off x="7965662" y="1447691"/>
            <a:ext cx="237347" cy="20461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236226" y="1097431"/>
            <a:ext cx="796945" cy="769441"/>
            <a:chOff x="4236226" y="1097431"/>
            <a:chExt cx="796945" cy="769441"/>
          </a:xfrm>
        </p:grpSpPr>
        <p:sp>
          <p:nvSpPr>
            <p:cNvPr id="51" name="椭圆 50"/>
            <p:cNvSpPr/>
            <p:nvPr/>
          </p:nvSpPr>
          <p:spPr>
            <a:xfrm>
              <a:off x="4293513" y="1097431"/>
              <a:ext cx="731483" cy="7298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190500" dist="190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3"/>
            <p:cNvSpPr txBox="1"/>
            <p:nvPr/>
          </p:nvSpPr>
          <p:spPr>
            <a:xfrm>
              <a:off x="4236226" y="1097431"/>
              <a:ext cx="796945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rgbClr val="E64E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75"/>
                            </p:stCondLst>
                            <p:childTnLst>
                              <p:par>
                                <p:cTn id="26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002E-6 -4.44444E-6 L 0.07684 -4.44444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75"/>
                            </p:stCondLst>
                            <p:childTnLst>
                              <p:par>
                                <p:cTn id="4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002E-6 -4.44444E-6 L 0.07684 -4.44444E-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75"/>
                            </p:stCondLst>
                            <p:childTnLst>
                              <p:par>
                                <p:cTn id="5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002E-6 -4.44444E-6 L 0.07684 -4.44444E-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75"/>
                            </p:stCondLst>
                            <p:childTnLst>
                              <p:par>
                                <p:cTn id="7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002E-6 -4.44444E-6 L 0.07684 -4.44444E-6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2" grpId="0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实施步骤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直接连接符 2"/>
          <p:cNvSpPr>
            <a:spLocks noChangeShapeType="1"/>
          </p:cNvSpPr>
          <p:nvPr/>
        </p:nvSpPr>
        <p:spPr bwMode="auto">
          <a:xfrm>
            <a:off x="0" y="2712864"/>
            <a:ext cx="12190413" cy="0"/>
          </a:xfrm>
          <a:prstGeom prst="line">
            <a:avLst/>
          </a:prstGeom>
          <a:noFill/>
          <a:ln w="38100">
            <a:solidFill>
              <a:srgbClr val="E64E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5" name="椭圆 3"/>
          <p:cNvSpPr>
            <a:spLocks noChangeArrowheads="1"/>
          </p:cNvSpPr>
          <p:nvPr/>
        </p:nvSpPr>
        <p:spPr bwMode="auto">
          <a:xfrm>
            <a:off x="1846273" y="2577134"/>
            <a:ext cx="270272" cy="270272"/>
          </a:xfrm>
          <a:prstGeom prst="ellipse">
            <a:avLst/>
          </a:prstGeom>
          <a:solidFill>
            <a:srgbClr val="EAEAEA"/>
          </a:solidFill>
          <a:ln w="38100">
            <a:solidFill>
              <a:srgbClr val="E64E40"/>
            </a:solidFill>
            <a:round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文本框 51"/>
          <p:cNvSpPr>
            <a:spLocks noChangeArrowheads="1"/>
          </p:cNvSpPr>
          <p:nvPr/>
        </p:nvSpPr>
        <p:spPr bwMode="auto">
          <a:xfrm>
            <a:off x="1647438" y="2210420"/>
            <a:ext cx="937022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zh-CN" altLang="en-US" sz="15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时间段</a:t>
            </a:r>
            <a:r>
              <a:rPr lang="en-US" altLang="zh-CN" sz="15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15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椭圆 4"/>
          <p:cNvSpPr>
            <a:spLocks noChangeArrowheads="1"/>
          </p:cNvSpPr>
          <p:nvPr/>
        </p:nvSpPr>
        <p:spPr bwMode="auto">
          <a:xfrm>
            <a:off x="3840225" y="2577134"/>
            <a:ext cx="270272" cy="270272"/>
          </a:xfrm>
          <a:prstGeom prst="ellipse">
            <a:avLst/>
          </a:prstGeom>
          <a:solidFill>
            <a:srgbClr val="EAEAEA"/>
          </a:solidFill>
          <a:ln w="38100">
            <a:solidFill>
              <a:srgbClr val="E64E40"/>
            </a:solidFill>
            <a:round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文本框 53"/>
          <p:cNvSpPr>
            <a:spLocks noChangeArrowheads="1"/>
          </p:cNvSpPr>
          <p:nvPr/>
        </p:nvSpPr>
        <p:spPr bwMode="auto">
          <a:xfrm>
            <a:off x="3505659" y="2210420"/>
            <a:ext cx="9382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zh-CN" altLang="en-US" sz="15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时间段</a:t>
            </a:r>
            <a:r>
              <a:rPr lang="en-US" altLang="zh-CN" sz="15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15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5"/>
          <p:cNvSpPr>
            <a:spLocks noChangeArrowheads="1"/>
          </p:cNvSpPr>
          <p:nvPr/>
        </p:nvSpPr>
        <p:spPr bwMode="auto">
          <a:xfrm>
            <a:off x="5834178" y="2577728"/>
            <a:ext cx="270272" cy="270272"/>
          </a:xfrm>
          <a:prstGeom prst="ellipse">
            <a:avLst/>
          </a:prstGeom>
          <a:solidFill>
            <a:srgbClr val="EAEAEA"/>
          </a:solidFill>
          <a:ln w="38100">
            <a:solidFill>
              <a:srgbClr val="E64E40"/>
            </a:solidFill>
            <a:round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文本框 54"/>
          <p:cNvSpPr>
            <a:spLocks noChangeArrowheads="1"/>
          </p:cNvSpPr>
          <p:nvPr/>
        </p:nvSpPr>
        <p:spPr bwMode="auto">
          <a:xfrm>
            <a:off x="5526997" y="2211014"/>
            <a:ext cx="9382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zh-CN" altLang="en-US" sz="15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时间段</a:t>
            </a:r>
            <a:r>
              <a:rPr lang="en-US" altLang="zh-CN" sz="15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sz="15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6"/>
          <p:cNvSpPr>
            <a:spLocks noChangeArrowheads="1"/>
          </p:cNvSpPr>
          <p:nvPr/>
        </p:nvSpPr>
        <p:spPr bwMode="auto">
          <a:xfrm>
            <a:off x="7826941" y="2577134"/>
            <a:ext cx="270272" cy="270272"/>
          </a:xfrm>
          <a:prstGeom prst="ellipse">
            <a:avLst/>
          </a:prstGeom>
          <a:solidFill>
            <a:srgbClr val="EAEAEA"/>
          </a:solidFill>
          <a:ln w="38100">
            <a:solidFill>
              <a:srgbClr val="E64E40"/>
            </a:solidFill>
            <a:round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文本框 55"/>
          <p:cNvSpPr>
            <a:spLocks noChangeArrowheads="1"/>
          </p:cNvSpPr>
          <p:nvPr/>
        </p:nvSpPr>
        <p:spPr bwMode="auto">
          <a:xfrm>
            <a:off x="7493565" y="2210420"/>
            <a:ext cx="9382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zh-CN" altLang="en-US" sz="15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时间段</a:t>
            </a:r>
            <a:r>
              <a:rPr lang="en-US" altLang="zh-CN" sz="15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sz="15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7"/>
          <p:cNvSpPr>
            <a:spLocks noChangeArrowheads="1"/>
          </p:cNvSpPr>
          <p:nvPr/>
        </p:nvSpPr>
        <p:spPr bwMode="auto">
          <a:xfrm>
            <a:off x="9820894" y="2577134"/>
            <a:ext cx="270272" cy="270272"/>
          </a:xfrm>
          <a:prstGeom prst="ellipse">
            <a:avLst/>
          </a:prstGeom>
          <a:solidFill>
            <a:srgbClr val="EAEAEA"/>
          </a:solidFill>
          <a:ln w="38100">
            <a:solidFill>
              <a:srgbClr val="E64E40"/>
            </a:solidFill>
            <a:round/>
          </a:ln>
        </p:spPr>
        <p:txBody>
          <a:bodyPr lIns="68580" tIns="34290" rIns="68580" bIns="34290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56"/>
          <p:cNvSpPr>
            <a:spLocks noChangeArrowheads="1"/>
          </p:cNvSpPr>
          <p:nvPr/>
        </p:nvSpPr>
        <p:spPr bwMode="auto">
          <a:xfrm>
            <a:off x="9487519" y="2210420"/>
            <a:ext cx="937022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zh-CN" altLang="en-US" sz="150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时间段</a:t>
            </a:r>
            <a:r>
              <a:rPr lang="en-US" altLang="zh-CN" sz="150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sz="150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05729" y="2983137"/>
            <a:ext cx="1350169" cy="2101453"/>
            <a:chOff x="1305729" y="2983137"/>
            <a:chExt cx="1350169" cy="210145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16" name="组合 15"/>
            <p:cNvGrpSpPr/>
            <p:nvPr/>
          </p:nvGrpSpPr>
          <p:grpSpPr>
            <a:xfrm>
              <a:off x="1305729" y="2983137"/>
              <a:ext cx="1350169" cy="2101453"/>
              <a:chOff x="1305729" y="2983137"/>
              <a:chExt cx="1350169" cy="2101453"/>
            </a:xfrm>
          </p:grpSpPr>
          <p:grpSp>
            <p:nvGrpSpPr>
              <p:cNvPr id="18" name="组合 16"/>
              <p:cNvGrpSpPr/>
              <p:nvPr/>
            </p:nvGrpSpPr>
            <p:grpSpPr bwMode="auto">
              <a:xfrm>
                <a:off x="1305730" y="2983137"/>
                <a:ext cx="1350168" cy="522462"/>
                <a:chOff x="0" y="0"/>
                <a:chExt cx="1637325" cy="696915"/>
              </a:xfrm>
              <a:solidFill>
                <a:srgbClr val="F9F9F9"/>
              </a:solidFill>
            </p:grpSpPr>
            <p:sp>
              <p:nvSpPr>
                <p:cNvPr id="20" name="流程图: 过程 14"/>
                <p:cNvSpPr>
                  <a:spLocks noChangeArrowheads="1"/>
                </p:cNvSpPr>
                <p:nvPr/>
              </p:nvSpPr>
              <p:spPr bwMode="auto">
                <a:xfrm>
                  <a:off x="0" y="214635"/>
                  <a:ext cx="1637325" cy="482280"/>
                </a:xfrm>
                <a:prstGeom prst="flowChartProcess">
                  <a:avLst/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21" name="等腰三角形 15"/>
                <p:cNvSpPr>
                  <a:spLocks noChangeArrowheads="1"/>
                </p:cNvSpPr>
                <p:nvPr/>
              </p:nvSpPr>
              <p:spPr bwMode="auto">
                <a:xfrm>
                  <a:off x="638662" y="0"/>
                  <a:ext cx="360000" cy="30928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19" name="流程图: 过程 17"/>
              <p:cNvSpPr>
                <a:spLocks noChangeArrowheads="1"/>
              </p:cNvSpPr>
              <p:nvPr/>
            </p:nvSpPr>
            <p:spPr bwMode="auto">
              <a:xfrm>
                <a:off x="1305729" y="3486796"/>
                <a:ext cx="1350168" cy="1597794"/>
              </a:xfrm>
              <a:prstGeom prst="flowChartProcess">
                <a:avLst/>
              </a:prstGeom>
              <a:solidFill>
                <a:srgbClr val="E64E4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7" name="TextBox 55"/>
            <p:cNvSpPr txBox="1"/>
            <p:nvPr/>
          </p:nvSpPr>
          <p:spPr>
            <a:xfrm>
              <a:off x="1391713" y="3169444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  <a:endParaRPr lang="zh-CN" altLang="en-US" sz="1400" b="1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99682" y="2983137"/>
            <a:ext cx="1350169" cy="2101453"/>
            <a:chOff x="3299682" y="2983137"/>
            <a:chExt cx="1350169" cy="210145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3" name="组合 22"/>
            <p:cNvGrpSpPr/>
            <p:nvPr/>
          </p:nvGrpSpPr>
          <p:grpSpPr>
            <a:xfrm>
              <a:off x="3299682" y="2983137"/>
              <a:ext cx="1350169" cy="2101453"/>
              <a:chOff x="3299682" y="2983137"/>
              <a:chExt cx="1350169" cy="2101453"/>
            </a:xfrm>
          </p:grpSpPr>
          <p:grpSp>
            <p:nvGrpSpPr>
              <p:cNvPr id="25" name="组合 18"/>
              <p:cNvGrpSpPr/>
              <p:nvPr/>
            </p:nvGrpSpPr>
            <p:grpSpPr bwMode="auto">
              <a:xfrm>
                <a:off x="3299683" y="2983137"/>
                <a:ext cx="1350168" cy="503659"/>
                <a:chOff x="0" y="0"/>
                <a:chExt cx="1637325" cy="671834"/>
              </a:xfrm>
              <a:solidFill>
                <a:srgbClr val="F9F9F9"/>
              </a:solidFill>
            </p:grpSpPr>
            <p:sp>
              <p:nvSpPr>
                <p:cNvPr id="27" name="流程图: 过程 19"/>
                <p:cNvSpPr>
                  <a:spLocks noChangeArrowheads="1"/>
                </p:cNvSpPr>
                <p:nvPr/>
              </p:nvSpPr>
              <p:spPr bwMode="auto">
                <a:xfrm>
                  <a:off x="0" y="214635"/>
                  <a:ext cx="1637325" cy="457199"/>
                </a:xfrm>
                <a:prstGeom prst="flowChartProcess">
                  <a:avLst/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28" name="等腰三角形 20"/>
                <p:cNvSpPr>
                  <a:spLocks noChangeArrowheads="1"/>
                </p:cNvSpPr>
                <p:nvPr/>
              </p:nvSpPr>
              <p:spPr bwMode="auto">
                <a:xfrm>
                  <a:off x="638662" y="0"/>
                  <a:ext cx="360000" cy="30928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26" name="流程图: 过程 21"/>
              <p:cNvSpPr>
                <a:spLocks noChangeArrowheads="1"/>
              </p:cNvSpPr>
              <p:nvPr/>
            </p:nvSpPr>
            <p:spPr bwMode="auto">
              <a:xfrm>
                <a:off x="3299682" y="3486796"/>
                <a:ext cx="1350168" cy="1597794"/>
              </a:xfrm>
              <a:prstGeom prst="flowChartProcess">
                <a:avLst/>
              </a:prstGeom>
              <a:solidFill>
                <a:srgbClr val="E64E4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4" name="TextBox 55"/>
            <p:cNvSpPr txBox="1"/>
            <p:nvPr/>
          </p:nvSpPr>
          <p:spPr>
            <a:xfrm>
              <a:off x="3385666" y="316153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  <a:endParaRPr lang="zh-CN" altLang="en-US" sz="1400" b="1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293635" y="2983731"/>
            <a:ext cx="1350169" cy="2101453"/>
            <a:chOff x="5293635" y="2983731"/>
            <a:chExt cx="1350169" cy="210145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0" name="组合 29"/>
            <p:cNvGrpSpPr/>
            <p:nvPr/>
          </p:nvGrpSpPr>
          <p:grpSpPr>
            <a:xfrm>
              <a:off x="5293635" y="2983731"/>
              <a:ext cx="1350169" cy="2101453"/>
              <a:chOff x="5293635" y="2983731"/>
              <a:chExt cx="1350169" cy="2101453"/>
            </a:xfrm>
          </p:grpSpPr>
          <p:grpSp>
            <p:nvGrpSpPr>
              <p:cNvPr id="32" name="组合 42"/>
              <p:cNvGrpSpPr/>
              <p:nvPr/>
            </p:nvGrpSpPr>
            <p:grpSpPr bwMode="auto">
              <a:xfrm>
                <a:off x="5293636" y="2983731"/>
                <a:ext cx="1350168" cy="503659"/>
                <a:chOff x="0" y="0"/>
                <a:chExt cx="1637325" cy="671834"/>
              </a:xfrm>
              <a:solidFill>
                <a:srgbClr val="F9F9F9"/>
              </a:solidFill>
            </p:grpSpPr>
            <p:sp>
              <p:nvSpPr>
                <p:cNvPr id="34" name="流程图: 过程 44"/>
                <p:cNvSpPr>
                  <a:spLocks noChangeArrowheads="1"/>
                </p:cNvSpPr>
                <p:nvPr/>
              </p:nvSpPr>
              <p:spPr bwMode="auto">
                <a:xfrm>
                  <a:off x="0" y="214635"/>
                  <a:ext cx="1637325" cy="457199"/>
                </a:xfrm>
                <a:prstGeom prst="flowChartProcess">
                  <a:avLst/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35" name="等腰三角形 45"/>
                <p:cNvSpPr>
                  <a:spLocks noChangeArrowheads="1"/>
                </p:cNvSpPr>
                <p:nvPr/>
              </p:nvSpPr>
              <p:spPr bwMode="auto">
                <a:xfrm>
                  <a:off x="638662" y="0"/>
                  <a:ext cx="360000" cy="30928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33" name="流程图: 过程 43"/>
              <p:cNvSpPr>
                <a:spLocks noChangeArrowheads="1"/>
              </p:cNvSpPr>
              <p:nvPr/>
            </p:nvSpPr>
            <p:spPr bwMode="auto">
              <a:xfrm>
                <a:off x="5293635" y="3487390"/>
                <a:ext cx="1350168" cy="1597794"/>
              </a:xfrm>
              <a:prstGeom prst="flowChartProcess">
                <a:avLst/>
              </a:prstGeom>
              <a:solidFill>
                <a:srgbClr val="E64E4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1" name="TextBox 55"/>
            <p:cNvSpPr txBox="1"/>
            <p:nvPr/>
          </p:nvSpPr>
          <p:spPr>
            <a:xfrm>
              <a:off x="5392318" y="317423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第三阶段</a:t>
              </a:r>
              <a:endParaRPr lang="zh-CN" altLang="en-US" sz="1400" b="1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287588" y="2983137"/>
            <a:ext cx="1350169" cy="2101453"/>
            <a:chOff x="7287588" y="2983137"/>
            <a:chExt cx="1350169" cy="210145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7" name="组合 36"/>
            <p:cNvGrpSpPr/>
            <p:nvPr/>
          </p:nvGrpSpPr>
          <p:grpSpPr>
            <a:xfrm>
              <a:off x="7287588" y="2983137"/>
              <a:ext cx="1350169" cy="2101453"/>
              <a:chOff x="7287588" y="2983137"/>
              <a:chExt cx="1350169" cy="2101453"/>
            </a:xfrm>
          </p:grpSpPr>
          <p:grpSp>
            <p:nvGrpSpPr>
              <p:cNvPr id="39" name="组合 36"/>
              <p:cNvGrpSpPr/>
              <p:nvPr/>
            </p:nvGrpSpPr>
            <p:grpSpPr bwMode="auto">
              <a:xfrm>
                <a:off x="7287589" y="2983137"/>
                <a:ext cx="1350168" cy="522462"/>
                <a:chOff x="0" y="0"/>
                <a:chExt cx="1637325" cy="696915"/>
              </a:xfrm>
              <a:solidFill>
                <a:srgbClr val="F9F9F9"/>
              </a:solidFill>
            </p:grpSpPr>
            <p:sp>
              <p:nvSpPr>
                <p:cNvPr id="41" name="流程图: 过程 38"/>
                <p:cNvSpPr>
                  <a:spLocks noChangeArrowheads="1"/>
                </p:cNvSpPr>
                <p:nvPr/>
              </p:nvSpPr>
              <p:spPr bwMode="auto">
                <a:xfrm>
                  <a:off x="0" y="214635"/>
                  <a:ext cx="1637325" cy="482280"/>
                </a:xfrm>
                <a:prstGeom prst="flowChartProcess">
                  <a:avLst/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42" name="等腰三角形 39"/>
                <p:cNvSpPr>
                  <a:spLocks noChangeArrowheads="1"/>
                </p:cNvSpPr>
                <p:nvPr/>
              </p:nvSpPr>
              <p:spPr bwMode="auto">
                <a:xfrm>
                  <a:off x="638662" y="0"/>
                  <a:ext cx="360000" cy="30928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40" name="流程图: 过程 37"/>
              <p:cNvSpPr>
                <a:spLocks noChangeArrowheads="1"/>
              </p:cNvSpPr>
              <p:nvPr/>
            </p:nvSpPr>
            <p:spPr bwMode="auto">
              <a:xfrm>
                <a:off x="7287588" y="3486796"/>
                <a:ext cx="1350168" cy="1597794"/>
              </a:xfrm>
              <a:prstGeom prst="flowChartProcess">
                <a:avLst/>
              </a:prstGeom>
              <a:solidFill>
                <a:srgbClr val="E64E4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8" name="TextBox 55"/>
            <p:cNvSpPr txBox="1"/>
            <p:nvPr/>
          </p:nvSpPr>
          <p:spPr>
            <a:xfrm>
              <a:off x="7338540" y="316153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第四阶段</a:t>
              </a:r>
              <a:endParaRPr lang="zh-CN" altLang="en-US" sz="1400" b="1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281541" y="2983137"/>
            <a:ext cx="1350169" cy="2101453"/>
            <a:chOff x="9281541" y="2983137"/>
            <a:chExt cx="1350169" cy="210145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44" name="组合 43"/>
            <p:cNvGrpSpPr/>
            <p:nvPr/>
          </p:nvGrpSpPr>
          <p:grpSpPr>
            <a:xfrm>
              <a:off x="9281541" y="2983137"/>
              <a:ext cx="1350169" cy="2101453"/>
              <a:chOff x="9281541" y="2983137"/>
              <a:chExt cx="1350169" cy="2101453"/>
            </a:xfrm>
          </p:grpSpPr>
          <p:grpSp>
            <p:nvGrpSpPr>
              <p:cNvPr id="46" name="组合 47"/>
              <p:cNvGrpSpPr/>
              <p:nvPr/>
            </p:nvGrpSpPr>
            <p:grpSpPr bwMode="auto">
              <a:xfrm>
                <a:off x="9281542" y="2983137"/>
                <a:ext cx="1350168" cy="522462"/>
                <a:chOff x="0" y="0"/>
                <a:chExt cx="1637325" cy="696915"/>
              </a:xfrm>
              <a:solidFill>
                <a:srgbClr val="F9F9F9"/>
              </a:solidFill>
            </p:grpSpPr>
            <p:sp>
              <p:nvSpPr>
                <p:cNvPr id="48" name="流程图: 过程 49"/>
                <p:cNvSpPr>
                  <a:spLocks noChangeArrowheads="1"/>
                </p:cNvSpPr>
                <p:nvPr/>
              </p:nvSpPr>
              <p:spPr bwMode="auto">
                <a:xfrm>
                  <a:off x="0" y="214635"/>
                  <a:ext cx="1637325" cy="482280"/>
                </a:xfrm>
                <a:prstGeom prst="flowChartProcess">
                  <a:avLst/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49" name="等腰三角形 50"/>
                <p:cNvSpPr>
                  <a:spLocks noChangeArrowheads="1"/>
                </p:cNvSpPr>
                <p:nvPr/>
              </p:nvSpPr>
              <p:spPr bwMode="auto">
                <a:xfrm>
                  <a:off x="638662" y="0"/>
                  <a:ext cx="360000" cy="309283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658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47" name="流程图: 过程 48"/>
              <p:cNvSpPr>
                <a:spLocks noChangeArrowheads="1"/>
              </p:cNvSpPr>
              <p:nvPr/>
            </p:nvSpPr>
            <p:spPr bwMode="auto">
              <a:xfrm>
                <a:off x="9281541" y="3486796"/>
                <a:ext cx="1350168" cy="1597794"/>
              </a:xfrm>
              <a:prstGeom prst="flowChartProcess">
                <a:avLst/>
              </a:prstGeom>
              <a:solidFill>
                <a:srgbClr val="E64E4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5" name="TextBox 55"/>
            <p:cNvSpPr txBox="1"/>
            <p:nvPr/>
          </p:nvSpPr>
          <p:spPr>
            <a:xfrm>
              <a:off x="9366929" y="316153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EAEA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第五阶段</a:t>
              </a:r>
              <a:endParaRPr lang="zh-CN" altLang="en-US" sz="1400" b="1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Box 18"/>
          <p:cNvSpPr txBox="1"/>
          <p:nvPr/>
        </p:nvSpPr>
        <p:spPr>
          <a:xfrm>
            <a:off x="1371748" y="3791950"/>
            <a:ext cx="122723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尽可能简要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描述您的内容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。XXX独家设计师大飞鱼倾情制作。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18"/>
          <p:cNvSpPr txBox="1"/>
          <p:nvPr/>
        </p:nvSpPr>
        <p:spPr>
          <a:xfrm>
            <a:off x="3361148" y="3791950"/>
            <a:ext cx="122723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尽可能简要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描述您的内容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。XXX独家设计师大飞鱼倾情制作。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18"/>
          <p:cNvSpPr txBox="1"/>
          <p:nvPr/>
        </p:nvSpPr>
        <p:spPr>
          <a:xfrm>
            <a:off x="5382486" y="3791950"/>
            <a:ext cx="122723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尽可能简要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描述您的内容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。XXX独家设计师大飞鱼倾情制作。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18"/>
          <p:cNvSpPr txBox="1"/>
          <p:nvPr/>
        </p:nvSpPr>
        <p:spPr>
          <a:xfrm>
            <a:off x="7384363" y="3827098"/>
            <a:ext cx="122723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尽可能简要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描述您的内容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。XXX独家设计师大飞鱼倾情制作。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8"/>
          <p:cNvSpPr txBox="1"/>
          <p:nvPr/>
        </p:nvSpPr>
        <p:spPr>
          <a:xfrm>
            <a:off x="9366929" y="3827098"/>
            <a:ext cx="122723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尽可能简要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描述您的内容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。XXX独家设计师大飞鱼倾情制作。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decel="7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49"/>
                            </p:stCondLst>
                            <p:childTnLst>
                              <p:par>
                                <p:cTn id="30" presetID="2" presetClass="entr" presetSubtype="2" decel="7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49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99"/>
                            </p:stCondLst>
                            <p:childTnLst>
                              <p:par>
                                <p:cTn id="49" presetID="2" presetClass="entr" presetSubtype="2" decel="7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99"/>
                            </p:stCondLst>
                            <p:childTnLst>
                              <p:par>
                                <p:cTn id="5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149"/>
                            </p:stCondLst>
                            <p:childTnLst>
                              <p:par>
                                <p:cTn id="68" presetID="2" presetClass="entr" presetSubtype="2" decel="7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149"/>
                            </p:stCondLst>
                            <p:childTnLst>
                              <p:par>
                                <p:cTn id="7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199"/>
                            </p:stCondLst>
                            <p:childTnLst>
                              <p:par>
                                <p:cTn id="87" presetID="2" presetClass="entr" presetSubtype="2" decel="7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199"/>
                            </p:stCondLst>
                            <p:childTnLst>
                              <p:par>
                                <p:cTn id="9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4" decel="7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50" grpId="0"/>
      <p:bldP spid="51" grpId="0"/>
      <p:bldP spid="52" grpId="0"/>
      <p:bldP spid="53" grpId="0"/>
      <p:bldP spid="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业务拓展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5666427" y="3644720"/>
            <a:ext cx="2275946" cy="2275946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noFill/>
          <a:ln w="38100" cmpd="sng">
            <a:solidFill>
              <a:srgbClr val="E64E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342240" y="3106769"/>
            <a:ext cx="1655233" cy="1655233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noFill/>
          <a:ln w="38100" cmpd="sng">
            <a:solidFill>
              <a:srgbClr val="E64E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087094" y="1782581"/>
            <a:ext cx="1986281" cy="1986281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noFill/>
          <a:ln w="38100" cmpd="sng">
            <a:solidFill>
              <a:srgbClr val="E64E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C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8074295" y="5414270"/>
            <a:ext cx="2675730" cy="0"/>
          </a:xfrm>
          <a:prstGeom prst="line">
            <a:avLst/>
          </a:prstGeom>
          <a:ln w="25400">
            <a:solidFill>
              <a:srgbClr val="E64E4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7275783" y="2988570"/>
            <a:ext cx="3474242" cy="0"/>
          </a:xfrm>
          <a:prstGeom prst="line">
            <a:avLst/>
          </a:prstGeom>
          <a:ln w="25400">
            <a:solidFill>
              <a:srgbClr val="E64E4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201317" y="4466632"/>
            <a:ext cx="2461543" cy="0"/>
          </a:xfrm>
          <a:prstGeom prst="line">
            <a:avLst/>
          </a:prstGeom>
          <a:ln w="25400">
            <a:solidFill>
              <a:srgbClr val="E64E4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399"/>
          <p:cNvSpPr>
            <a:spLocks noEditPoints="1"/>
          </p:cNvSpPr>
          <p:nvPr/>
        </p:nvSpPr>
        <p:spPr bwMode="auto">
          <a:xfrm>
            <a:off x="6495964" y="4428532"/>
            <a:ext cx="693071" cy="590739"/>
          </a:xfrm>
          <a:custGeom>
            <a:avLst/>
            <a:gdLst>
              <a:gd name="T0" fmla="*/ 63 w 149"/>
              <a:gd name="T1" fmla="*/ 16 h 127"/>
              <a:gd name="T2" fmla="*/ 15 w 149"/>
              <a:gd name="T3" fmla="*/ 31 h 127"/>
              <a:gd name="T4" fmla="*/ 103 w 149"/>
              <a:gd name="T5" fmla="*/ 94 h 127"/>
              <a:gd name="T6" fmla="*/ 120 w 149"/>
              <a:gd name="T7" fmla="*/ 70 h 127"/>
              <a:gd name="T8" fmla="*/ 120 w 149"/>
              <a:gd name="T9" fmla="*/ 95 h 127"/>
              <a:gd name="T10" fmla="*/ 116 w 149"/>
              <a:gd name="T11" fmla="*/ 105 h 127"/>
              <a:gd name="T12" fmla="*/ 107 w 149"/>
              <a:gd name="T13" fmla="*/ 110 h 127"/>
              <a:gd name="T14" fmla="*/ 78 w 149"/>
              <a:gd name="T15" fmla="*/ 119 h 127"/>
              <a:gd name="T16" fmla="*/ 103 w 149"/>
              <a:gd name="T17" fmla="*/ 127 h 127"/>
              <a:gd name="T18" fmla="*/ 19 w 149"/>
              <a:gd name="T19" fmla="*/ 119 h 127"/>
              <a:gd name="T20" fmla="*/ 44 w 149"/>
              <a:gd name="T21" fmla="*/ 110 h 127"/>
              <a:gd name="T22" fmla="*/ 13 w 149"/>
              <a:gd name="T23" fmla="*/ 110 h 127"/>
              <a:gd name="T24" fmla="*/ 4 w 149"/>
              <a:gd name="T25" fmla="*/ 105 h 127"/>
              <a:gd name="T26" fmla="*/ 0 w 149"/>
              <a:gd name="T27" fmla="*/ 95 h 127"/>
              <a:gd name="T28" fmla="*/ 0 w 149"/>
              <a:gd name="T29" fmla="*/ 31 h 127"/>
              <a:gd name="T30" fmla="*/ 4 w 149"/>
              <a:gd name="T31" fmla="*/ 20 h 127"/>
              <a:gd name="T32" fmla="*/ 13 w 149"/>
              <a:gd name="T33" fmla="*/ 16 h 127"/>
              <a:gd name="T34" fmla="*/ 127 w 149"/>
              <a:gd name="T35" fmla="*/ 0 h 127"/>
              <a:gd name="T36" fmla="*/ 90 w 149"/>
              <a:gd name="T37" fmla="*/ 33 h 127"/>
              <a:gd name="T38" fmla="*/ 90 w 149"/>
              <a:gd name="T39" fmla="*/ 33 h 127"/>
              <a:gd name="T40" fmla="*/ 100 w 149"/>
              <a:gd name="T41" fmla="*/ 35 h 127"/>
              <a:gd name="T42" fmla="*/ 127 w 149"/>
              <a:gd name="T43" fmla="*/ 0 h 127"/>
              <a:gd name="T44" fmla="*/ 133 w 149"/>
              <a:gd name="T45" fmla="*/ 2 h 127"/>
              <a:gd name="T46" fmla="*/ 103 w 149"/>
              <a:gd name="T47" fmla="*/ 38 h 127"/>
              <a:gd name="T48" fmla="*/ 101 w 149"/>
              <a:gd name="T49" fmla="*/ 40 h 127"/>
              <a:gd name="T50" fmla="*/ 52 w 149"/>
              <a:gd name="T51" fmla="*/ 31 h 127"/>
              <a:gd name="T52" fmla="*/ 52 w 149"/>
              <a:gd name="T53" fmla="*/ 35 h 127"/>
              <a:gd name="T54" fmla="*/ 67 w 149"/>
              <a:gd name="T55" fmla="*/ 73 h 127"/>
              <a:gd name="T56" fmla="*/ 79 w 149"/>
              <a:gd name="T57" fmla="*/ 53 h 127"/>
              <a:gd name="T58" fmla="*/ 81 w 149"/>
              <a:gd name="T59" fmla="*/ 53 h 127"/>
              <a:gd name="T60" fmla="*/ 83 w 149"/>
              <a:gd name="T61" fmla="*/ 53 h 127"/>
              <a:gd name="T62" fmla="*/ 85 w 149"/>
              <a:gd name="T63" fmla="*/ 55 h 127"/>
              <a:gd name="T64" fmla="*/ 74 w 149"/>
              <a:gd name="T65" fmla="*/ 79 h 127"/>
              <a:gd name="T66" fmla="*/ 78 w 149"/>
              <a:gd name="T67" fmla="*/ 79 h 127"/>
              <a:gd name="T68" fmla="*/ 144 w 149"/>
              <a:gd name="T69" fmla="*/ 53 h 127"/>
              <a:gd name="T70" fmla="*/ 122 w 149"/>
              <a:gd name="T71" fmla="*/ 42 h 127"/>
              <a:gd name="T72" fmla="*/ 122 w 149"/>
              <a:gd name="T73" fmla="*/ 40 h 127"/>
              <a:gd name="T74" fmla="*/ 122 w 149"/>
              <a:gd name="T75" fmla="*/ 38 h 127"/>
              <a:gd name="T76" fmla="*/ 123 w 149"/>
              <a:gd name="T77" fmla="*/ 37 h 127"/>
              <a:gd name="T78" fmla="*/ 149 w 149"/>
              <a:gd name="T79" fmla="*/ 48 h 127"/>
              <a:gd name="T80" fmla="*/ 149 w 149"/>
              <a:gd name="T81" fmla="*/ 42 h 127"/>
              <a:gd name="T82" fmla="*/ 134 w 149"/>
              <a:gd name="T83" fmla="*/ 5 h 127"/>
              <a:gd name="T84" fmla="*/ 133 w 149"/>
              <a:gd name="T85" fmla="*/ 2 h 127"/>
              <a:gd name="T86" fmla="*/ 103 w 149"/>
              <a:gd name="T87" fmla="*/ 101 h 127"/>
              <a:gd name="T88" fmla="*/ 100 w 149"/>
              <a:gd name="T89" fmla="*/ 105 h 127"/>
              <a:gd name="T90" fmla="*/ 101 w 149"/>
              <a:gd name="T91" fmla="*/ 106 h 127"/>
              <a:gd name="T92" fmla="*/ 103 w 149"/>
              <a:gd name="T93" fmla="*/ 108 h 127"/>
              <a:gd name="T94" fmla="*/ 107 w 149"/>
              <a:gd name="T95" fmla="*/ 105 h 127"/>
              <a:gd name="T96" fmla="*/ 105 w 149"/>
              <a:gd name="T97" fmla="*/ 103 h 127"/>
              <a:gd name="T98" fmla="*/ 103 w 149"/>
              <a:gd name="T99" fmla="*/ 10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9" h="127">
                <a:moveTo>
                  <a:pt x="13" y="16"/>
                </a:moveTo>
                <a:lnTo>
                  <a:pt x="63" y="16"/>
                </a:lnTo>
                <a:lnTo>
                  <a:pt x="28" y="31"/>
                </a:lnTo>
                <a:lnTo>
                  <a:pt x="15" y="31"/>
                </a:lnTo>
                <a:lnTo>
                  <a:pt x="15" y="94"/>
                </a:lnTo>
                <a:lnTo>
                  <a:pt x="103" y="94"/>
                </a:lnTo>
                <a:lnTo>
                  <a:pt x="103" y="75"/>
                </a:lnTo>
                <a:lnTo>
                  <a:pt x="120" y="70"/>
                </a:lnTo>
                <a:lnTo>
                  <a:pt x="120" y="95"/>
                </a:lnTo>
                <a:lnTo>
                  <a:pt x="120" y="95"/>
                </a:lnTo>
                <a:lnTo>
                  <a:pt x="118" y="101"/>
                </a:lnTo>
                <a:lnTo>
                  <a:pt x="116" y="105"/>
                </a:lnTo>
                <a:lnTo>
                  <a:pt x="111" y="108"/>
                </a:lnTo>
                <a:lnTo>
                  <a:pt x="107" y="110"/>
                </a:lnTo>
                <a:lnTo>
                  <a:pt x="78" y="110"/>
                </a:lnTo>
                <a:lnTo>
                  <a:pt x="78" y="119"/>
                </a:lnTo>
                <a:lnTo>
                  <a:pt x="103" y="119"/>
                </a:lnTo>
                <a:lnTo>
                  <a:pt x="103" y="127"/>
                </a:lnTo>
                <a:lnTo>
                  <a:pt x="19" y="127"/>
                </a:lnTo>
                <a:lnTo>
                  <a:pt x="19" y="119"/>
                </a:lnTo>
                <a:lnTo>
                  <a:pt x="44" y="119"/>
                </a:lnTo>
                <a:lnTo>
                  <a:pt x="44" y="110"/>
                </a:lnTo>
                <a:lnTo>
                  <a:pt x="13" y="110"/>
                </a:lnTo>
                <a:lnTo>
                  <a:pt x="13" y="110"/>
                </a:lnTo>
                <a:lnTo>
                  <a:pt x="10" y="108"/>
                </a:lnTo>
                <a:lnTo>
                  <a:pt x="4" y="105"/>
                </a:lnTo>
                <a:lnTo>
                  <a:pt x="2" y="101"/>
                </a:lnTo>
                <a:lnTo>
                  <a:pt x="0" y="95"/>
                </a:lnTo>
                <a:lnTo>
                  <a:pt x="0" y="31"/>
                </a:lnTo>
                <a:lnTo>
                  <a:pt x="0" y="31"/>
                </a:lnTo>
                <a:lnTo>
                  <a:pt x="2" y="26"/>
                </a:lnTo>
                <a:lnTo>
                  <a:pt x="4" y="20"/>
                </a:lnTo>
                <a:lnTo>
                  <a:pt x="10" y="18"/>
                </a:lnTo>
                <a:lnTo>
                  <a:pt x="13" y="16"/>
                </a:lnTo>
                <a:lnTo>
                  <a:pt x="13" y="16"/>
                </a:lnTo>
                <a:close/>
                <a:moveTo>
                  <a:pt x="127" y="0"/>
                </a:moveTo>
                <a:lnTo>
                  <a:pt x="54" y="26"/>
                </a:lnTo>
                <a:lnTo>
                  <a:pt x="90" y="33"/>
                </a:lnTo>
                <a:lnTo>
                  <a:pt x="90" y="33"/>
                </a:lnTo>
                <a:lnTo>
                  <a:pt x="90" y="33"/>
                </a:lnTo>
                <a:lnTo>
                  <a:pt x="100" y="35"/>
                </a:lnTo>
                <a:lnTo>
                  <a:pt x="100" y="35"/>
                </a:lnTo>
                <a:lnTo>
                  <a:pt x="100" y="35"/>
                </a:lnTo>
                <a:lnTo>
                  <a:pt x="127" y="0"/>
                </a:lnTo>
                <a:lnTo>
                  <a:pt x="127" y="0"/>
                </a:lnTo>
                <a:close/>
                <a:moveTo>
                  <a:pt x="133" y="2"/>
                </a:moveTo>
                <a:lnTo>
                  <a:pt x="133" y="2"/>
                </a:lnTo>
                <a:lnTo>
                  <a:pt x="103" y="38"/>
                </a:lnTo>
                <a:lnTo>
                  <a:pt x="103" y="38"/>
                </a:lnTo>
                <a:lnTo>
                  <a:pt x="101" y="40"/>
                </a:lnTo>
                <a:lnTo>
                  <a:pt x="100" y="40"/>
                </a:lnTo>
                <a:lnTo>
                  <a:pt x="52" y="31"/>
                </a:lnTo>
                <a:lnTo>
                  <a:pt x="52" y="31"/>
                </a:lnTo>
                <a:lnTo>
                  <a:pt x="52" y="35"/>
                </a:lnTo>
                <a:lnTo>
                  <a:pt x="67" y="73"/>
                </a:lnTo>
                <a:lnTo>
                  <a:pt x="67" y="73"/>
                </a:lnTo>
                <a:lnTo>
                  <a:pt x="68" y="77"/>
                </a:lnTo>
                <a:lnTo>
                  <a:pt x="79" y="53"/>
                </a:lnTo>
                <a:lnTo>
                  <a:pt x="79" y="53"/>
                </a:lnTo>
                <a:lnTo>
                  <a:pt x="81" y="53"/>
                </a:lnTo>
                <a:lnTo>
                  <a:pt x="83" y="53"/>
                </a:lnTo>
                <a:lnTo>
                  <a:pt x="83" y="53"/>
                </a:lnTo>
                <a:lnTo>
                  <a:pt x="83" y="53"/>
                </a:lnTo>
                <a:lnTo>
                  <a:pt x="85" y="55"/>
                </a:lnTo>
                <a:lnTo>
                  <a:pt x="85" y="57"/>
                </a:lnTo>
                <a:lnTo>
                  <a:pt x="74" y="79"/>
                </a:lnTo>
                <a:lnTo>
                  <a:pt x="74" y="79"/>
                </a:lnTo>
                <a:lnTo>
                  <a:pt x="78" y="79"/>
                </a:lnTo>
                <a:lnTo>
                  <a:pt x="144" y="53"/>
                </a:lnTo>
                <a:lnTo>
                  <a:pt x="144" y="53"/>
                </a:lnTo>
                <a:lnTo>
                  <a:pt x="145" y="53"/>
                </a:lnTo>
                <a:lnTo>
                  <a:pt x="122" y="42"/>
                </a:lnTo>
                <a:lnTo>
                  <a:pt x="122" y="42"/>
                </a:lnTo>
                <a:lnTo>
                  <a:pt x="122" y="40"/>
                </a:lnTo>
                <a:lnTo>
                  <a:pt x="122" y="38"/>
                </a:lnTo>
                <a:lnTo>
                  <a:pt x="122" y="38"/>
                </a:lnTo>
                <a:lnTo>
                  <a:pt x="122" y="38"/>
                </a:lnTo>
                <a:lnTo>
                  <a:pt x="123" y="37"/>
                </a:lnTo>
                <a:lnTo>
                  <a:pt x="125" y="37"/>
                </a:lnTo>
                <a:lnTo>
                  <a:pt x="149" y="48"/>
                </a:lnTo>
                <a:lnTo>
                  <a:pt x="149" y="48"/>
                </a:lnTo>
                <a:lnTo>
                  <a:pt x="149" y="42"/>
                </a:lnTo>
                <a:lnTo>
                  <a:pt x="134" y="5"/>
                </a:lnTo>
                <a:lnTo>
                  <a:pt x="134" y="5"/>
                </a:lnTo>
                <a:lnTo>
                  <a:pt x="133" y="2"/>
                </a:lnTo>
                <a:lnTo>
                  <a:pt x="133" y="2"/>
                </a:lnTo>
                <a:close/>
                <a:moveTo>
                  <a:pt x="103" y="101"/>
                </a:moveTo>
                <a:lnTo>
                  <a:pt x="103" y="101"/>
                </a:lnTo>
                <a:lnTo>
                  <a:pt x="101" y="103"/>
                </a:lnTo>
                <a:lnTo>
                  <a:pt x="100" y="105"/>
                </a:lnTo>
                <a:lnTo>
                  <a:pt x="100" y="105"/>
                </a:lnTo>
                <a:lnTo>
                  <a:pt x="101" y="106"/>
                </a:lnTo>
                <a:lnTo>
                  <a:pt x="103" y="108"/>
                </a:lnTo>
                <a:lnTo>
                  <a:pt x="103" y="108"/>
                </a:lnTo>
                <a:lnTo>
                  <a:pt x="105" y="106"/>
                </a:lnTo>
                <a:lnTo>
                  <a:pt x="107" y="105"/>
                </a:lnTo>
                <a:lnTo>
                  <a:pt x="107" y="105"/>
                </a:lnTo>
                <a:lnTo>
                  <a:pt x="105" y="103"/>
                </a:lnTo>
                <a:lnTo>
                  <a:pt x="103" y="101"/>
                </a:lnTo>
                <a:lnTo>
                  <a:pt x="103" y="101"/>
                </a:lnTo>
                <a:close/>
              </a:path>
            </a:pathLst>
          </a:custGeom>
          <a:solidFill>
            <a:srgbClr val="E64E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Freeform 343"/>
          <p:cNvSpPr>
            <a:spLocks noEditPoints="1"/>
          </p:cNvSpPr>
          <p:nvPr/>
        </p:nvSpPr>
        <p:spPr bwMode="auto">
          <a:xfrm>
            <a:off x="5787764" y="2547331"/>
            <a:ext cx="548771" cy="456779"/>
          </a:xfrm>
          <a:custGeom>
            <a:avLst/>
            <a:gdLst>
              <a:gd name="T0" fmla="*/ 99 w 173"/>
              <a:gd name="T1" fmla="*/ 4 h 144"/>
              <a:gd name="T2" fmla="*/ 131 w 173"/>
              <a:gd name="T3" fmla="*/ 22 h 144"/>
              <a:gd name="T4" fmla="*/ 143 w 173"/>
              <a:gd name="T5" fmla="*/ 52 h 144"/>
              <a:gd name="T6" fmla="*/ 156 w 173"/>
              <a:gd name="T7" fmla="*/ 68 h 144"/>
              <a:gd name="T8" fmla="*/ 173 w 173"/>
              <a:gd name="T9" fmla="*/ 96 h 144"/>
              <a:gd name="T10" fmla="*/ 165 w 173"/>
              <a:gd name="T11" fmla="*/ 114 h 144"/>
              <a:gd name="T12" fmla="*/ 154 w 173"/>
              <a:gd name="T13" fmla="*/ 138 h 144"/>
              <a:gd name="T14" fmla="*/ 149 w 173"/>
              <a:gd name="T15" fmla="*/ 144 h 144"/>
              <a:gd name="T16" fmla="*/ 129 w 173"/>
              <a:gd name="T17" fmla="*/ 133 h 144"/>
              <a:gd name="T18" fmla="*/ 120 w 173"/>
              <a:gd name="T19" fmla="*/ 133 h 144"/>
              <a:gd name="T20" fmla="*/ 92 w 173"/>
              <a:gd name="T21" fmla="*/ 127 h 144"/>
              <a:gd name="T22" fmla="*/ 74 w 173"/>
              <a:gd name="T23" fmla="*/ 114 h 144"/>
              <a:gd name="T24" fmla="*/ 61 w 173"/>
              <a:gd name="T25" fmla="*/ 101 h 144"/>
              <a:gd name="T26" fmla="*/ 35 w 173"/>
              <a:gd name="T27" fmla="*/ 116 h 144"/>
              <a:gd name="T28" fmla="*/ 26 w 173"/>
              <a:gd name="T29" fmla="*/ 112 h 144"/>
              <a:gd name="T30" fmla="*/ 17 w 173"/>
              <a:gd name="T31" fmla="*/ 85 h 144"/>
              <a:gd name="T32" fmla="*/ 0 w 173"/>
              <a:gd name="T33" fmla="*/ 57 h 144"/>
              <a:gd name="T34" fmla="*/ 6 w 173"/>
              <a:gd name="T35" fmla="*/ 32 h 144"/>
              <a:gd name="T36" fmla="*/ 33 w 173"/>
              <a:gd name="T37" fmla="*/ 10 h 144"/>
              <a:gd name="T38" fmla="*/ 72 w 173"/>
              <a:gd name="T39" fmla="*/ 0 h 144"/>
              <a:gd name="T40" fmla="*/ 136 w 173"/>
              <a:gd name="T41" fmla="*/ 96 h 144"/>
              <a:gd name="T42" fmla="*/ 140 w 173"/>
              <a:gd name="T43" fmla="*/ 101 h 144"/>
              <a:gd name="T44" fmla="*/ 143 w 173"/>
              <a:gd name="T45" fmla="*/ 94 h 144"/>
              <a:gd name="T46" fmla="*/ 121 w 173"/>
              <a:gd name="T47" fmla="*/ 92 h 144"/>
              <a:gd name="T48" fmla="*/ 118 w 173"/>
              <a:gd name="T49" fmla="*/ 100 h 144"/>
              <a:gd name="T50" fmla="*/ 127 w 173"/>
              <a:gd name="T51" fmla="*/ 96 h 144"/>
              <a:gd name="T52" fmla="*/ 121 w 173"/>
              <a:gd name="T53" fmla="*/ 92 h 144"/>
              <a:gd name="T54" fmla="*/ 42 w 173"/>
              <a:gd name="T55" fmla="*/ 52 h 144"/>
              <a:gd name="T56" fmla="*/ 48 w 173"/>
              <a:gd name="T57" fmla="*/ 57 h 144"/>
              <a:gd name="T58" fmla="*/ 52 w 173"/>
              <a:gd name="T59" fmla="*/ 48 h 144"/>
              <a:gd name="T60" fmla="*/ 94 w 173"/>
              <a:gd name="T61" fmla="*/ 46 h 144"/>
              <a:gd name="T62" fmla="*/ 90 w 173"/>
              <a:gd name="T63" fmla="*/ 55 h 144"/>
              <a:gd name="T64" fmla="*/ 99 w 173"/>
              <a:gd name="T65" fmla="*/ 52 h 144"/>
              <a:gd name="T66" fmla="*/ 94 w 173"/>
              <a:gd name="T67" fmla="*/ 46 h 144"/>
              <a:gd name="T68" fmla="*/ 64 w 173"/>
              <a:gd name="T69" fmla="*/ 52 h 144"/>
              <a:gd name="T70" fmla="*/ 70 w 173"/>
              <a:gd name="T71" fmla="*/ 57 h 144"/>
              <a:gd name="T72" fmla="*/ 74 w 173"/>
              <a:gd name="T73" fmla="*/ 48 h 144"/>
              <a:gd name="T74" fmla="*/ 138 w 173"/>
              <a:gd name="T75" fmla="*/ 72 h 144"/>
              <a:gd name="T76" fmla="*/ 114 w 173"/>
              <a:gd name="T77" fmla="*/ 94 h 144"/>
              <a:gd name="T78" fmla="*/ 81 w 173"/>
              <a:gd name="T79" fmla="*/ 101 h 144"/>
              <a:gd name="T80" fmla="*/ 96 w 173"/>
              <a:gd name="T81" fmla="*/ 116 h 144"/>
              <a:gd name="T82" fmla="*/ 120 w 173"/>
              <a:gd name="T83" fmla="*/ 122 h 144"/>
              <a:gd name="T84" fmla="*/ 134 w 173"/>
              <a:gd name="T85" fmla="*/ 120 h 144"/>
              <a:gd name="T86" fmla="*/ 142 w 173"/>
              <a:gd name="T87" fmla="*/ 125 h 144"/>
              <a:gd name="T88" fmla="*/ 145 w 173"/>
              <a:gd name="T89" fmla="*/ 116 h 144"/>
              <a:gd name="T90" fmla="*/ 156 w 173"/>
              <a:gd name="T91" fmla="*/ 107 h 144"/>
              <a:gd name="T92" fmla="*/ 160 w 173"/>
              <a:gd name="T93" fmla="*/ 90 h 144"/>
              <a:gd name="T94" fmla="*/ 149 w 173"/>
              <a:gd name="T95" fmla="*/ 78 h 144"/>
              <a:gd name="T96" fmla="*/ 116 w 173"/>
              <a:gd name="T97" fmla="*/ 24 h 144"/>
              <a:gd name="T98" fmla="*/ 72 w 173"/>
              <a:gd name="T99" fmla="*/ 11 h 144"/>
              <a:gd name="T100" fmla="*/ 37 w 173"/>
              <a:gd name="T101" fmla="*/ 19 h 144"/>
              <a:gd name="T102" fmla="*/ 17 w 173"/>
              <a:gd name="T103" fmla="*/ 37 h 144"/>
              <a:gd name="T104" fmla="*/ 13 w 173"/>
              <a:gd name="T105" fmla="*/ 61 h 144"/>
              <a:gd name="T106" fmla="*/ 35 w 173"/>
              <a:gd name="T107" fmla="*/ 83 h 144"/>
              <a:gd name="T108" fmla="*/ 39 w 173"/>
              <a:gd name="T109" fmla="*/ 98 h 144"/>
              <a:gd name="T110" fmla="*/ 52 w 173"/>
              <a:gd name="T111" fmla="*/ 89 h 144"/>
              <a:gd name="T112" fmla="*/ 72 w 173"/>
              <a:gd name="T113" fmla="*/ 90 h 144"/>
              <a:gd name="T114" fmla="*/ 107 w 173"/>
              <a:gd name="T115" fmla="*/ 83 h 144"/>
              <a:gd name="T116" fmla="*/ 129 w 173"/>
              <a:gd name="T117" fmla="*/ 66 h 144"/>
              <a:gd name="T118" fmla="*/ 132 w 173"/>
              <a:gd name="T119" fmla="*/ 44 h 144"/>
              <a:gd name="T120" fmla="*/ 116 w 173"/>
              <a:gd name="T121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3" h="144">
                <a:moveTo>
                  <a:pt x="72" y="0"/>
                </a:moveTo>
                <a:lnTo>
                  <a:pt x="72" y="0"/>
                </a:lnTo>
                <a:lnTo>
                  <a:pt x="87" y="2"/>
                </a:lnTo>
                <a:lnTo>
                  <a:pt x="99" y="4"/>
                </a:lnTo>
                <a:lnTo>
                  <a:pt x="112" y="10"/>
                </a:lnTo>
                <a:lnTo>
                  <a:pt x="121" y="15"/>
                </a:lnTo>
                <a:lnTo>
                  <a:pt x="121" y="15"/>
                </a:lnTo>
                <a:lnTo>
                  <a:pt x="131" y="22"/>
                </a:lnTo>
                <a:lnTo>
                  <a:pt x="138" y="32"/>
                </a:lnTo>
                <a:lnTo>
                  <a:pt x="143" y="41"/>
                </a:lnTo>
                <a:lnTo>
                  <a:pt x="143" y="52"/>
                </a:lnTo>
                <a:lnTo>
                  <a:pt x="143" y="52"/>
                </a:lnTo>
                <a:lnTo>
                  <a:pt x="143" y="63"/>
                </a:lnTo>
                <a:lnTo>
                  <a:pt x="143" y="63"/>
                </a:lnTo>
                <a:lnTo>
                  <a:pt x="156" y="68"/>
                </a:lnTo>
                <a:lnTo>
                  <a:pt x="156" y="68"/>
                </a:lnTo>
                <a:lnTo>
                  <a:pt x="162" y="74"/>
                </a:lnTo>
                <a:lnTo>
                  <a:pt x="167" y="81"/>
                </a:lnTo>
                <a:lnTo>
                  <a:pt x="171" y="89"/>
                </a:lnTo>
                <a:lnTo>
                  <a:pt x="173" y="96"/>
                </a:lnTo>
                <a:lnTo>
                  <a:pt x="173" y="96"/>
                </a:lnTo>
                <a:lnTo>
                  <a:pt x="171" y="105"/>
                </a:lnTo>
                <a:lnTo>
                  <a:pt x="165" y="114"/>
                </a:lnTo>
                <a:lnTo>
                  <a:pt x="165" y="114"/>
                </a:lnTo>
                <a:lnTo>
                  <a:pt x="160" y="120"/>
                </a:lnTo>
                <a:lnTo>
                  <a:pt x="153" y="125"/>
                </a:lnTo>
                <a:lnTo>
                  <a:pt x="154" y="138"/>
                </a:lnTo>
                <a:lnTo>
                  <a:pt x="154" y="138"/>
                </a:lnTo>
                <a:lnTo>
                  <a:pt x="154" y="138"/>
                </a:lnTo>
                <a:lnTo>
                  <a:pt x="153" y="142"/>
                </a:lnTo>
                <a:lnTo>
                  <a:pt x="153" y="142"/>
                </a:lnTo>
                <a:lnTo>
                  <a:pt x="149" y="144"/>
                </a:lnTo>
                <a:lnTo>
                  <a:pt x="143" y="142"/>
                </a:lnTo>
                <a:lnTo>
                  <a:pt x="132" y="133"/>
                </a:lnTo>
                <a:lnTo>
                  <a:pt x="132" y="133"/>
                </a:lnTo>
                <a:lnTo>
                  <a:pt x="129" y="133"/>
                </a:lnTo>
                <a:lnTo>
                  <a:pt x="129" y="133"/>
                </a:lnTo>
                <a:lnTo>
                  <a:pt x="129" y="133"/>
                </a:lnTo>
                <a:lnTo>
                  <a:pt x="129" y="133"/>
                </a:lnTo>
                <a:lnTo>
                  <a:pt x="120" y="133"/>
                </a:lnTo>
                <a:lnTo>
                  <a:pt x="120" y="133"/>
                </a:lnTo>
                <a:lnTo>
                  <a:pt x="110" y="133"/>
                </a:lnTo>
                <a:lnTo>
                  <a:pt x="99" y="131"/>
                </a:lnTo>
                <a:lnTo>
                  <a:pt x="92" y="127"/>
                </a:lnTo>
                <a:lnTo>
                  <a:pt x="85" y="123"/>
                </a:lnTo>
                <a:lnTo>
                  <a:pt x="85" y="123"/>
                </a:lnTo>
                <a:lnTo>
                  <a:pt x="79" y="118"/>
                </a:lnTo>
                <a:lnTo>
                  <a:pt x="74" y="114"/>
                </a:lnTo>
                <a:lnTo>
                  <a:pt x="70" y="109"/>
                </a:lnTo>
                <a:lnTo>
                  <a:pt x="68" y="101"/>
                </a:lnTo>
                <a:lnTo>
                  <a:pt x="68" y="101"/>
                </a:lnTo>
                <a:lnTo>
                  <a:pt x="61" y="101"/>
                </a:lnTo>
                <a:lnTo>
                  <a:pt x="61" y="101"/>
                </a:lnTo>
                <a:lnTo>
                  <a:pt x="52" y="100"/>
                </a:lnTo>
                <a:lnTo>
                  <a:pt x="35" y="116"/>
                </a:lnTo>
                <a:lnTo>
                  <a:pt x="35" y="116"/>
                </a:lnTo>
                <a:lnTo>
                  <a:pt x="31" y="118"/>
                </a:lnTo>
                <a:lnTo>
                  <a:pt x="28" y="116"/>
                </a:lnTo>
                <a:lnTo>
                  <a:pt x="28" y="116"/>
                </a:lnTo>
                <a:lnTo>
                  <a:pt x="26" y="112"/>
                </a:lnTo>
                <a:lnTo>
                  <a:pt x="26" y="112"/>
                </a:lnTo>
                <a:lnTo>
                  <a:pt x="28" y="92"/>
                </a:lnTo>
                <a:lnTo>
                  <a:pt x="28" y="92"/>
                </a:lnTo>
                <a:lnTo>
                  <a:pt x="17" y="85"/>
                </a:lnTo>
                <a:lnTo>
                  <a:pt x="9" y="76"/>
                </a:lnTo>
                <a:lnTo>
                  <a:pt x="9" y="76"/>
                </a:lnTo>
                <a:lnTo>
                  <a:pt x="2" y="65"/>
                </a:lnTo>
                <a:lnTo>
                  <a:pt x="0" y="57"/>
                </a:lnTo>
                <a:lnTo>
                  <a:pt x="0" y="52"/>
                </a:lnTo>
                <a:lnTo>
                  <a:pt x="0" y="52"/>
                </a:lnTo>
                <a:lnTo>
                  <a:pt x="2" y="41"/>
                </a:lnTo>
                <a:lnTo>
                  <a:pt x="6" y="32"/>
                </a:lnTo>
                <a:lnTo>
                  <a:pt x="13" y="22"/>
                </a:lnTo>
                <a:lnTo>
                  <a:pt x="22" y="15"/>
                </a:lnTo>
                <a:lnTo>
                  <a:pt x="22" y="15"/>
                </a:lnTo>
                <a:lnTo>
                  <a:pt x="33" y="10"/>
                </a:lnTo>
                <a:lnTo>
                  <a:pt x="44" y="4"/>
                </a:lnTo>
                <a:lnTo>
                  <a:pt x="59" y="2"/>
                </a:lnTo>
                <a:lnTo>
                  <a:pt x="72" y="0"/>
                </a:lnTo>
                <a:lnTo>
                  <a:pt x="72" y="0"/>
                </a:lnTo>
                <a:close/>
                <a:moveTo>
                  <a:pt x="140" y="92"/>
                </a:moveTo>
                <a:lnTo>
                  <a:pt x="140" y="92"/>
                </a:lnTo>
                <a:lnTo>
                  <a:pt x="136" y="94"/>
                </a:lnTo>
                <a:lnTo>
                  <a:pt x="136" y="96"/>
                </a:lnTo>
                <a:lnTo>
                  <a:pt x="136" y="96"/>
                </a:lnTo>
                <a:lnTo>
                  <a:pt x="136" y="100"/>
                </a:lnTo>
                <a:lnTo>
                  <a:pt x="140" y="101"/>
                </a:lnTo>
                <a:lnTo>
                  <a:pt x="140" y="101"/>
                </a:lnTo>
                <a:lnTo>
                  <a:pt x="143" y="100"/>
                </a:lnTo>
                <a:lnTo>
                  <a:pt x="145" y="96"/>
                </a:lnTo>
                <a:lnTo>
                  <a:pt x="145" y="96"/>
                </a:lnTo>
                <a:lnTo>
                  <a:pt x="143" y="94"/>
                </a:lnTo>
                <a:lnTo>
                  <a:pt x="140" y="92"/>
                </a:lnTo>
                <a:lnTo>
                  <a:pt x="140" y="92"/>
                </a:lnTo>
                <a:close/>
                <a:moveTo>
                  <a:pt x="121" y="92"/>
                </a:moveTo>
                <a:lnTo>
                  <a:pt x="121" y="92"/>
                </a:lnTo>
                <a:lnTo>
                  <a:pt x="118" y="94"/>
                </a:lnTo>
                <a:lnTo>
                  <a:pt x="118" y="96"/>
                </a:lnTo>
                <a:lnTo>
                  <a:pt x="118" y="96"/>
                </a:lnTo>
                <a:lnTo>
                  <a:pt x="118" y="100"/>
                </a:lnTo>
                <a:lnTo>
                  <a:pt x="121" y="101"/>
                </a:lnTo>
                <a:lnTo>
                  <a:pt x="121" y="101"/>
                </a:lnTo>
                <a:lnTo>
                  <a:pt x="125" y="100"/>
                </a:lnTo>
                <a:lnTo>
                  <a:pt x="127" y="96"/>
                </a:lnTo>
                <a:lnTo>
                  <a:pt x="127" y="96"/>
                </a:lnTo>
                <a:lnTo>
                  <a:pt x="125" y="94"/>
                </a:lnTo>
                <a:lnTo>
                  <a:pt x="121" y="92"/>
                </a:lnTo>
                <a:lnTo>
                  <a:pt x="121" y="92"/>
                </a:lnTo>
                <a:close/>
                <a:moveTo>
                  <a:pt x="48" y="46"/>
                </a:moveTo>
                <a:lnTo>
                  <a:pt x="48" y="46"/>
                </a:lnTo>
                <a:lnTo>
                  <a:pt x="44" y="48"/>
                </a:lnTo>
                <a:lnTo>
                  <a:pt x="42" y="52"/>
                </a:lnTo>
                <a:lnTo>
                  <a:pt x="42" y="52"/>
                </a:lnTo>
                <a:lnTo>
                  <a:pt x="44" y="55"/>
                </a:lnTo>
                <a:lnTo>
                  <a:pt x="48" y="57"/>
                </a:lnTo>
                <a:lnTo>
                  <a:pt x="48" y="57"/>
                </a:lnTo>
                <a:lnTo>
                  <a:pt x="52" y="55"/>
                </a:lnTo>
                <a:lnTo>
                  <a:pt x="53" y="52"/>
                </a:lnTo>
                <a:lnTo>
                  <a:pt x="53" y="52"/>
                </a:lnTo>
                <a:lnTo>
                  <a:pt x="52" y="48"/>
                </a:lnTo>
                <a:lnTo>
                  <a:pt x="48" y="46"/>
                </a:lnTo>
                <a:lnTo>
                  <a:pt x="48" y="46"/>
                </a:lnTo>
                <a:close/>
                <a:moveTo>
                  <a:pt x="94" y="46"/>
                </a:moveTo>
                <a:lnTo>
                  <a:pt x="94" y="46"/>
                </a:lnTo>
                <a:lnTo>
                  <a:pt x="90" y="48"/>
                </a:lnTo>
                <a:lnTo>
                  <a:pt x="88" y="52"/>
                </a:lnTo>
                <a:lnTo>
                  <a:pt x="88" y="52"/>
                </a:lnTo>
                <a:lnTo>
                  <a:pt x="90" y="55"/>
                </a:lnTo>
                <a:lnTo>
                  <a:pt x="94" y="57"/>
                </a:lnTo>
                <a:lnTo>
                  <a:pt x="94" y="57"/>
                </a:lnTo>
                <a:lnTo>
                  <a:pt x="98" y="55"/>
                </a:lnTo>
                <a:lnTo>
                  <a:pt x="99" y="52"/>
                </a:lnTo>
                <a:lnTo>
                  <a:pt x="99" y="52"/>
                </a:lnTo>
                <a:lnTo>
                  <a:pt x="98" y="48"/>
                </a:lnTo>
                <a:lnTo>
                  <a:pt x="94" y="46"/>
                </a:lnTo>
                <a:lnTo>
                  <a:pt x="94" y="46"/>
                </a:lnTo>
                <a:close/>
                <a:moveTo>
                  <a:pt x="70" y="46"/>
                </a:moveTo>
                <a:lnTo>
                  <a:pt x="70" y="46"/>
                </a:lnTo>
                <a:lnTo>
                  <a:pt x="66" y="48"/>
                </a:lnTo>
                <a:lnTo>
                  <a:pt x="64" y="52"/>
                </a:lnTo>
                <a:lnTo>
                  <a:pt x="64" y="52"/>
                </a:lnTo>
                <a:lnTo>
                  <a:pt x="66" y="55"/>
                </a:lnTo>
                <a:lnTo>
                  <a:pt x="70" y="57"/>
                </a:lnTo>
                <a:lnTo>
                  <a:pt x="70" y="57"/>
                </a:lnTo>
                <a:lnTo>
                  <a:pt x="74" y="55"/>
                </a:lnTo>
                <a:lnTo>
                  <a:pt x="76" y="52"/>
                </a:lnTo>
                <a:lnTo>
                  <a:pt x="76" y="52"/>
                </a:lnTo>
                <a:lnTo>
                  <a:pt x="74" y="48"/>
                </a:lnTo>
                <a:lnTo>
                  <a:pt x="70" y="46"/>
                </a:lnTo>
                <a:lnTo>
                  <a:pt x="70" y="46"/>
                </a:lnTo>
                <a:close/>
                <a:moveTo>
                  <a:pt x="138" y="72"/>
                </a:moveTo>
                <a:lnTo>
                  <a:pt x="138" y="72"/>
                </a:lnTo>
                <a:lnTo>
                  <a:pt x="131" y="81"/>
                </a:lnTo>
                <a:lnTo>
                  <a:pt x="121" y="89"/>
                </a:lnTo>
                <a:lnTo>
                  <a:pt x="121" y="89"/>
                </a:lnTo>
                <a:lnTo>
                  <a:pt x="114" y="94"/>
                </a:lnTo>
                <a:lnTo>
                  <a:pt x="103" y="98"/>
                </a:lnTo>
                <a:lnTo>
                  <a:pt x="92" y="100"/>
                </a:lnTo>
                <a:lnTo>
                  <a:pt x="81" y="101"/>
                </a:lnTo>
                <a:lnTo>
                  <a:pt x="81" y="101"/>
                </a:lnTo>
                <a:lnTo>
                  <a:pt x="85" y="109"/>
                </a:lnTo>
                <a:lnTo>
                  <a:pt x="90" y="114"/>
                </a:lnTo>
                <a:lnTo>
                  <a:pt x="90" y="114"/>
                </a:lnTo>
                <a:lnTo>
                  <a:pt x="96" y="116"/>
                </a:lnTo>
                <a:lnTo>
                  <a:pt x="103" y="120"/>
                </a:lnTo>
                <a:lnTo>
                  <a:pt x="112" y="122"/>
                </a:lnTo>
                <a:lnTo>
                  <a:pt x="120" y="122"/>
                </a:lnTo>
                <a:lnTo>
                  <a:pt x="120" y="122"/>
                </a:lnTo>
                <a:lnTo>
                  <a:pt x="127" y="122"/>
                </a:lnTo>
                <a:lnTo>
                  <a:pt x="127" y="122"/>
                </a:lnTo>
                <a:lnTo>
                  <a:pt x="127" y="122"/>
                </a:lnTo>
                <a:lnTo>
                  <a:pt x="134" y="120"/>
                </a:lnTo>
                <a:lnTo>
                  <a:pt x="134" y="120"/>
                </a:lnTo>
                <a:lnTo>
                  <a:pt x="136" y="120"/>
                </a:lnTo>
                <a:lnTo>
                  <a:pt x="140" y="122"/>
                </a:lnTo>
                <a:lnTo>
                  <a:pt x="142" y="125"/>
                </a:lnTo>
                <a:lnTo>
                  <a:pt x="142" y="122"/>
                </a:lnTo>
                <a:lnTo>
                  <a:pt x="142" y="122"/>
                </a:lnTo>
                <a:lnTo>
                  <a:pt x="142" y="118"/>
                </a:lnTo>
                <a:lnTo>
                  <a:pt x="145" y="116"/>
                </a:lnTo>
                <a:lnTo>
                  <a:pt x="145" y="116"/>
                </a:lnTo>
                <a:lnTo>
                  <a:pt x="153" y="112"/>
                </a:lnTo>
                <a:lnTo>
                  <a:pt x="156" y="107"/>
                </a:lnTo>
                <a:lnTo>
                  <a:pt x="156" y="107"/>
                </a:lnTo>
                <a:lnTo>
                  <a:pt x="160" y="101"/>
                </a:lnTo>
                <a:lnTo>
                  <a:pt x="160" y="96"/>
                </a:lnTo>
                <a:lnTo>
                  <a:pt x="160" y="96"/>
                </a:lnTo>
                <a:lnTo>
                  <a:pt x="160" y="90"/>
                </a:lnTo>
                <a:lnTo>
                  <a:pt x="158" y="87"/>
                </a:lnTo>
                <a:lnTo>
                  <a:pt x="154" y="81"/>
                </a:lnTo>
                <a:lnTo>
                  <a:pt x="149" y="78"/>
                </a:lnTo>
                <a:lnTo>
                  <a:pt x="149" y="78"/>
                </a:lnTo>
                <a:lnTo>
                  <a:pt x="138" y="72"/>
                </a:lnTo>
                <a:lnTo>
                  <a:pt x="138" y="72"/>
                </a:lnTo>
                <a:close/>
                <a:moveTo>
                  <a:pt x="116" y="24"/>
                </a:moveTo>
                <a:lnTo>
                  <a:pt x="116" y="24"/>
                </a:lnTo>
                <a:lnTo>
                  <a:pt x="107" y="19"/>
                </a:lnTo>
                <a:lnTo>
                  <a:pt x="96" y="15"/>
                </a:lnTo>
                <a:lnTo>
                  <a:pt x="85" y="13"/>
                </a:lnTo>
                <a:lnTo>
                  <a:pt x="72" y="11"/>
                </a:lnTo>
                <a:lnTo>
                  <a:pt x="72" y="11"/>
                </a:lnTo>
                <a:lnTo>
                  <a:pt x="59" y="13"/>
                </a:lnTo>
                <a:lnTo>
                  <a:pt x="48" y="15"/>
                </a:lnTo>
                <a:lnTo>
                  <a:pt x="37" y="19"/>
                </a:lnTo>
                <a:lnTo>
                  <a:pt x="28" y="24"/>
                </a:lnTo>
                <a:lnTo>
                  <a:pt x="28" y="24"/>
                </a:lnTo>
                <a:lnTo>
                  <a:pt x="22" y="30"/>
                </a:lnTo>
                <a:lnTo>
                  <a:pt x="17" y="37"/>
                </a:lnTo>
                <a:lnTo>
                  <a:pt x="13" y="44"/>
                </a:lnTo>
                <a:lnTo>
                  <a:pt x="11" y="52"/>
                </a:lnTo>
                <a:lnTo>
                  <a:pt x="11" y="52"/>
                </a:lnTo>
                <a:lnTo>
                  <a:pt x="13" y="61"/>
                </a:lnTo>
                <a:lnTo>
                  <a:pt x="19" y="68"/>
                </a:lnTo>
                <a:lnTo>
                  <a:pt x="19" y="68"/>
                </a:lnTo>
                <a:lnTo>
                  <a:pt x="26" y="76"/>
                </a:lnTo>
                <a:lnTo>
                  <a:pt x="35" y="83"/>
                </a:lnTo>
                <a:lnTo>
                  <a:pt x="35" y="83"/>
                </a:lnTo>
                <a:lnTo>
                  <a:pt x="39" y="85"/>
                </a:lnTo>
                <a:lnTo>
                  <a:pt x="39" y="89"/>
                </a:lnTo>
                <a:lnTo>
                  <a:pt x="39" y="98"/>
                </a:lnTo>
                <a:lnTo>
                  <a:pt x="46" y="90"/>
                </a:lnTo>
                <a:lnTo>
                  <a:pt x="46" y="90"/>
                </a:lnTo>
                <a:lnTo>
                  <a:pt x="50" y="89"/>
                </a:lnTo>
                <a:lnTo>
                  <a:pt x="52" y="89"/>
                </a:lnTo>
                <a:lnTo>
                  <a:pt x="52" y="89"/>
                </a:lnTo>
                <a:lnTo>
                  <a:pt x="63" y="90"/>
                </a:lnTo>
                <a:lnTo>
                  <a:pt x="63" y="90"/>
                </a:lnTo>
                <a:lnTo>
                  <a:pt x="72" y="90"/>
                </a:lnTo>
                <a:lnTo>
                  <a:pt x="72" y="90"/>
                </a:lnTo>
                <a:lnTo>
                  <a:pt x="85" y="90"/>
                </a:lnTo>
                <a:lnTo>
                  <a:pt x="96" y="89"/>
                </a:lnTo>
                <a:lnTo>
                  <a:pt x="107" y="83"/>
                </a:lnTo>
                <a:lnTo>
                  <a:pt x="116" y="79"/>
                </a:lnTo>
                <a:lnTo>
                  <a:pt x="116" y="79"/>
                </a:lnTo>
                <a:lnTo>
                  <a:pt x="123" y="74"/>
                </a:lnTo>
                <a:lnTo>
                  <a:pt x="129" y="66"/>
                </a:lnTo>
                <a:lnTo>
                  <a:pt x="132" y="59"/>
                </a:lnTo>
                <a:lnTo>
                  <a:pt x="132" y="52"/>
                </a:lnTo>
                <a:lnTo>
                  <a:pt x="132" y="52"/>
                </a:lnTo>
                <a:lnTo>
                  <a:pt x="132" y="44"/>
                </a:lnTo>
                <a:lnTo>
                  <a:pt x="129" y="37"/>
                </a:lnTo>
                <a:lnTo>
                  <a:pt x="123" y="30"/>
                </a:lnTo>
                <a:lnTo>
                  <a:pt x="116" y="24"/>
                </a:lnTo>
                <a:lnTo>
                  <a:pt x="116" y="24"/>
                </a:lnTo>
                <a:close/>
              </a:path>
            </a:pathLst>
          </a:custGeom>
          <a:solidFill>
            <a:srgbClr val="E64E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Freeform 292"/>
          <p:cNvSpPr>
            <a:spLocks noEditPoints="1"/>
          </p:cNvSpPr>
          <p:nvPr/>
        </p:nvSpPr>
        <p:spPr bwMode="auto">
          <a:xfrm>
            <a:off x="4869587" y="3628475"/>
            <a:ext cx="553080" cy="523969"/>
          </a:xfrm>
          <a:custGeom>
            <a:avLst/>
            <a:gdLst>
              <a:gd name="T0" fmla="*/ 153 w 171"/>
              <a:gd name="T1" fmla="*/ 0 h 162"/>
              <a:gd name="T2" fmla="*/ 165 w 171"/>
              <a:gd name="T3" fmla="*/ 6 h 162"/>
              <a:gd name="T4" fmla="*/ 171 w 171"/>
              <a:gd name="T5" fmla="*/ 61 h 162"/>
              <a:gd name="T6" fmla="*/ 165 w 171"/>
              <a:gd name="T7" fmla="*/ 74 h 162"/>
              <a:gd name="T8" fmla="*/ 153 w 171"/>
              <a:gd name="T9" fmla="*/ 79 h 162"/>
              <a:gd name="T10" fmla="*/ 90 w 171"/>
              <a:gd name="T11" fmla="*/ 96 h 162"/>
              <a:gd name="T12" fmla="*/ 88 w 171"/>
              <a:gd name="T13" fmla="*/ 79 h 162"/>
              <a:gd name="T14" fmla="*/ 88 w 171"/>
              <a:gd name="T15" fmla="*/ 72 h 162"/>
              <a:gd name="T16" fmla="*/ 97 w 171"/>
              <a:gd name="T17" fmla="*/ 75 h 162"/>
              <a:gd name="T18" fmla="*/ 108 w 171"/>
              <a:gd name="T19" fmla="*/ 72 h 162"/>
              <a:gd name="T20" fmla="*/ 153 w 171"/>
              <a:gd name="T21" fmla="*/ 72 h 162"/>
              <a:gd name="T22" fmla="*/ 160 w 171"/>
              <a:gd name="T23" fmla="*/ 68 h 162"/>
              <a:gd name="T24" fmla="*/ 164 w 171"/>
              <a:gd name="T25" fmla="*/ 20 h 162"/>
              <a:gd name="T26" fmla="*/ 160 w 171"/>
              <a:gd name="T27" fmla="*/ 13 h 162"/>
              <a:gd name="T28" fmla="*/ 153 w 171"/>
              <a:gd name="T29" fmla="*/ 9 h 162"/>
              <a:gd name="T30" fmla="*/ 75 w 171"/>
              <a:gd name="T31" fmla="*/ 9 h 162"/>
              <a:gd name="T32" fmla="*/ 70 w 171"/>
              <a:gd name="T33" fmla="*/ 15 h 162"/>
              <a:gd name="T34" fmla="*/ 70 w 171"/>
              <a:gd name="T35" fmla="*/ 26 h 162"/>
              <a:gd name="T36" fmla="*/ 61 w 171"/>
              <a:gd name="T37" fmla="*/ 20 h 162"/>
              <a:gd name="T38" fmla="*/ 66 w 171"/>
              <a:gd name="T39" fmla="*/ 6 h 162"/>
              <a:gd name="T40" fmla="*/ 81 w 171"/>
              <a:gd name="T41" fmla="*/ 0 h 162"/>
              <a:gd name="T42" fmla="*/ 136 w 171"/>
              <a:gd name="T43" fmla="*/ 33 h 162"/>
              <a:gd name="T44" fmla="*/ 131 w 171"/>
              <a:gd name="T45" fmla="*/ 41 h 162"/>
              <a:gd name="T46" fmla="*/ 134 w 171"/>
              <a:gd name="T47" fmla="*/ 44 h 162"/>
              <a:gd name="T48" fmla="*/ 138 w 171"/>
              <a:gd name="T49" fmla="*/ 46 h 162"/>
              <a:gd name="T50" fmla="*/ 145 w 171"/>
              <a:gd name="T51" fmla="*/ 42 h 162"/>
              <a:gd name="T52" fmla="*/ 145 w 171"/>
              <a:gd name="T53" fmla="*/ 37 h 162"/>
              <a:gd name="T54" fmla="*/ 138 w 171"/>
              <a:gd name="T55" fmla="*/ 33 h 162"/>
              <a:gd name="T56" fmla="*/ 116 w 171"/>
              <a:gd name="T57" fmla="*/ 33 h 162"/>
              <a:gd name="T58" fmla="*/ 110 w 171"/>
              <a:gd name="T59" fmla="*/ 37 h 162"/>
              <a:gd name="T60" fmla="*/ 110 w 171"/>
              <a:gd name="T61" fmla="*/ 42 h 162"/>
              <a:gd name="T62" fmla="*/ 116 w 171"/>
              <a:gd name="T63" fmla="*/ 46 h 162"/>
              <a:gd name="T64" fmla="*/ 121 w 171"/>
              <a:gd name="T65" fmla="*/ 44 h 162"/>
              <a:gd name="T66" fmla="*/ 123 w 171"/>
              <a:gd name="T67" fmla="*/ 41 h 162"/>
              <a:gd name="T68" fmla="*/ 119 w 171"/>
              <a:gd name="T69" fmla="*/ 33 h 162"/>
              <a:gd name="T70" fmla="*/ 94 w 171"/>
              <a:gd name="T71" fmla="*/ 33 h 162"/>
              <a:gd name="T72" fmla="*/ 90 w 171"/>
              <a:gd name="T73" fmla="*/ 35 h 162"/>
              <a:gd name="T74" fmla="*/ 88 w 171"/>
              <a:gd name="T75" fmla="*/ 41 h 162"/>
              <a:gd name="T76" fmla="*/ 94 w 171"/>
              <a:gd name="T77" fmla="*/ 46 h 162"/>
              <a:gd name="T78" fmla="*/ 101 w 171"/>
              <a:gd name="T79" fmla="*/ 42 h 162"/>
              <a:gd name="T80" fmla="*/ 101 w 171"/>
              <a:gd name="T81" fmla="*/ 37 h 162"/>
              <a:gd name="T82" fmla="*/ 94 w 171"/>
              <a:gd name="T83" fmla="*/ 33 h 162"/>
              <a:gd name="T84" fmla="*/ 50 w 171"/>
              <a:gd name="T85" fmla="*/ 33 h 162"/>
              <a:gd name="T86" fmla="*/ 31 w 171"/>
              <a:gd name="T87" fmla="*/ 41 h 162"/>
              <a:gd name="T88" fmla="*/ 22 w 171"/>
              <a:gd name="T89" fmla="*/ 61 h 162"/>
              <a:gd name="T90" fmla="*/ 24 w 171"/>
              <a:gd name="T91" fmla="*/ 72 h 162"/>
              <a:gd name="T92" fmla="*/ 44 w 171"/>
              <a:gd name="T93" fmla="*/ 88 h 162"/>
              <a:gd name="T94" fmla="*/ 57 w 171"/>
              <a:gd name="T95" fmla="*/ 88 h 162"/>
              <a:gd name="T96" fmla="*/ 77 w 171"/>
              <a:gd name="T97" fmla="*/ 72 h 162"/>
              <a:gd name="T98" fmla="*/ 79 w 171"/>
              <a:gd name="T99" fmla="*/ 61 h 162"/>
              <a:gd name="T100" fmla="*/ 70 w 171"/>
              <a:gd name="T101" fmla="*/ 41 h 162"/>
              <a:gd name="T102" fmla="*/ 50 w 171"/>
              <a:gd name="T103" fmla="*/ 33 h 162"/>
              <a:gd name="T104" fmla="*/ 101 w 171"/>
              <a:gd name="T105" fmla="*/ 151 h 162"/>
              <a:gd name="T106" fmla="*/ 96 w 171"/>
              <a:gd name="T107" fmla="*/ 123 h 162"/>
              <a:gd name="T108" fmla="*/ 83 w 171"/>
              <a:gd name="T109" fmla="*/ 105 h 162"/>
              <a:gd name="T110" fmla="*/ 33 w 171"/>
              <a:gd name="T111" fmla="*/ 97 h 162"/>
              <a:gd name="T112" fmla="*/ 20 w 171"/>
              <a:gd name="T113" fmla="*/ 105 h 162"/>
              <a:gd name="T114" fmla="*/ 6 w 171"/>
              <a:gd name="T115" fmla="*/ 123 h 162"/>
              <a:gd name="T116" fmla="*/ 0 w 171"/>
              <a:gd name="T117" fmla="*/ 151 h 162"/>
              <a:gd name="T118" fmla="*/ 28 w 171"/>
              <a:gd name="T119" fmla="*/ 158 h 162"/>
              <a:gd name="T120" fmla="*/ 64 w 171"/>
              <a:gd name="T121" fmla="*/ 160 h 162"/>
              <a:gd name="T122" fmla="*/ 101 w 171"/>
              <a:gd name="T123" fmla="*/ 151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1" h="162">
                <a:moveTo>
                  <a:pt x="81" y="0"/>
                </a:moveTo>
                <a:lnTo>
                  <a:pt x="153" y="0"/>
                </a:lnTo>
                <a:lnTo>
                  <a:pt x="153" y="0"/>
                </a:lnTo>
                <a:lnTo>
                  <a:pt x="160" y="2"/>
                </a:lnTo>
                <a:lnTo>
                  <a:pt x="165" y="6"/>
                </a:lnTo>
                <a:lnTo>
                  <a:pt x="165" y="6"/>
                </a:lnTo>
                <a:lnTo>
                  <a:pt x="169" y="13"/>
                </a:lnTo>
                <a:lnTo>
                  <a:pt x="171" y="20"/>
                </a:lnTo>
                <a:lnTo>
                  <a:pt x="171" y="61"/>
                </a:lnTo>
                <a:lnTo>
                  <a:pt x="171" y="61"/>
                </a:lnTo>
                <a:lnTo>
                  <a:pt x="169" y="68"/>
                </a:lnTo>
                <a:lnTo>
                  <a:pt x="165" y="74"/>
                </a:lnTo>
                <a:lnTo>
                  <a:pt x="165" y="74"/>
                </a:lnTo>
                <a:lnTo>
                  <a:pt x="160" y="77"/>
                </a:lnTo>
                <a:lnTo>
                  <a:pt x="153" y="79"/>
                </a:lnTo>
                <a:lnTo>
                  <a:pt x="112" y="79"/>
                </a:lnTo>
                <a:lnTo>
                  <a:pt x="92" y="97"/>
                </a:lnTo>
                <a:lnTo>
                  <a:pt x="90" y="96"/>
                </a:lnTo>
                <a:lnTo>
                  <a:pt x="90" y="96"/>
                </a:lnTo>
                <a:lnTo>
                  <a:pt x="85" y="92"/>
                </a:lnTo>
                <a:lnTo>
                  <a:pt x="88" y="79"/>
                </a:lnTo>
                <a:lnTo>
                  <a:pt x="86" y="79"/>
                </a:lnTo>
                <a:lnTo>
                  <a:pt x="86" y="79"/>
                </a:lnTo>
                <a:lnTo>
                  <a:pt x="88" y="72"/>
                </a:lnTo>
                <a:lnTo>
                  <a:pt x="94" y="72"/>
                </a:lnTo>
                <a:lnTo>
                  <a:pt x="99" y="72"/>
                </a:lnTo>
                <a:lnTo>
                  <a:pt x="97" y="75"/>
                </a:lnTo>
                <a:lnTo>
                  <a:pt x="96" y="81"/>
                </a:lnTo>
                <a:lnTo>
                  <a:pt x="107" y="72"/>
                </a:lnTo>
                <a:lnTo>
                  <a:pt x="108" y="72"/>
                </a:lnTo>
                <a:lnTo>
                  <a:pt x="110" y="72"/>
                </a:lnTo>
                <a:lnTo>
                  <a:pt x="153" y="72"/>
                </a:lnTo>
                <a:lnTo>
                  <a:pt x="153" y="72"/>
                </a:lnTo>
                <a:lnTo>
                  <a:pt x="156" y="70"/>
                </a:lnTo>
                <a:lnTo>
                  <a:pt x="160" y="68"/>
                </a:lnTo>
                <a:lnTo>
                  <a:pt x="160" y="68"/>
                </a:lnTo>
                <a:lnTo>
                  <a:pt x="162" y="64"/>
                </a:lnTo>
                <a:lnTo>
                  <a:pt x="164" y="61"/>
                </a:lnTo>
                <a:lnTo>
                  <a:pt x="164" y="20"/>
                </a:lnTo>
                <a:lnTo>
                  <a:pt x="164" y="20"/>
                </a:lnTo>
                <a:lnTo>
                  <a:pt x="162" y="15"/>
                </a:lnTo>
                <a:lnTo>
                  <a:pt x="160" y="13"/>
                </a:lnTo>
                <a:lnTo>
                  <a:pt x="160" y="13"/>
                </a:lnTo>
                <a:lnTo>
                  <a:pt x="156" y="9"/>
                </a:lnTo>
                <a:lnTo>
                  <a:pt x="153" y="9"/>
                </a:lnTo>
                <a:lnTo>
                  <a:pt x="81" y="9"/>
                </a:lnTo>
                <a:lnTo>
                  <a:pt x="81" y="9"/>
                </a:lnTo>
                <a:lnTo>
                  <a:pt x="75" y="9"/>
                </a:lnTo>
                <a:lnTo>
                  <a:pt x="72" y="13"/>
                </a:lnTo>
                <a:lnTo>
                  <a:pt x="72" y="13"/>
                </a:lnTo>
                <a:lnTo>
                  <a:pt x="70" y="15"/>
                </a:lnTo>
                <a:lnTo>
                  <a:pt x="70" y="20"/>
                </a:lnTo>
                <a:lnTo>
                  <a:pt x="70" y="26"/>
                </a:lnTo>
                <a:lnTo>
                  <a:pt x="70" y="26"/>
                </a:lnTo>
                <a:lnTo>
                  <a:pt x="61" y="22"/>
                </a:lnTo>
                <a:lnTo>
                  <a:pt x="61" y="20"/>
                </a:lnTo>
                <a:lnTo>
                  <a:pt x="61" y="20"/>
                </a:lnTo>
                <a:lnTo>
                  <a:pt x="63" y="13"/>
                </a:lnTo>
                <a:lnTo>
                  <a:pt x="66" y="6"/>
                </a:lnTo>
                <a:lnTo>
                  <a:pt x="66" y="6"/>
                </a:lnTo>
                <a:lnTo>
                  <a:pt x="72" y="2"/>
                </a:lnTo>
                <a:lnTo>
                  <a:pt x="81" y="0"/>
                </a:lnTo>
                <a:lnTo>
                  <a:pt x="81" y="0"/>
                </a:lnTo>
                <a:close/>
                <a:moveTo>
                  <a:pt x="138" y="33"/>
                </a:moveTo>
                <a:lnTo>
                  <a:pt x="138" y="33"/>
                </a:lnTo>
                <a:lnTo>
                  <a:pt x="136" y="33"/>
                </a:lnTo>
                <a:lnTo>
                  <a:pt x="134" y="35"/>
                </a:lnTo>
                <a:lnTo>
                  <a:pt x="132" y="37"/>
                </a:lnTo>
                <a:lnTo>
                  <a:pt x="131" y="41"/>
                </a:lnTo>
                <a:lnTo>
                  <a:pt x="131" y="41"/>
                </a:lnTo>
                <a:lnTo>
                  <a:pt x="132" y="42"/>
                </a:lnTo>
                <a:lnTo>
                  <a:pt x="134" y="44"/>
                </a:lnTo>
                <a:lnTo>
                  <a:pt x="136" y="46"/>
                </a:lnTo>
                <a:lnTo>
                  <a:pt x="138" y="46"/>
                </a:lnTo>
                <a:lnTo>
                  <a:pt x="138" y="46"/>
                </a:lnTo>
                <a:lnTo>
                  <a:pt x="142" y="46"/>
                </a:lnTo>
                <a:lnTo>
                  <a:pt x="143" y="44"/>
                </a:lnTo>
                <a:lnTo>
                  <a:pt x="145" y="42"/>
                </a:lnTo>
                <a:lnTo>
                  <a:pt x="145" y="41"/>
                </a:lnTo>
                <a:lnTo>
                  <a:pt x="145" y="41"/>
                </a:lnTo>
                <a:lnTo>
                  <a:pt x="145" y="37"/>
                </a:lnTo>
                <a:lnTo>
                  <a:pt x="143" y="35"/>
                </a:lnTo>
                <a:lnTo>
                  <a:pt x="142" y="33"/>
                </a:lnTo>
                <a:lnTo>
                  <a:pt x="138" y="33"/>
                </a:lnTo>
                <a:lnTo>
                  <a:pt x="138" y="33"/>
                </a:lnTo>
                <a:close/>
                <a:moveTo>
                  <a:pt x="116" y="33"/>
                </a:moveTo>
                <a:lnTo>
                  <a:pt x="116" y="33"/>
                </a:lnTo>
                <a:lnTo>
                  <a:pt x="114" y="33"/>
                </a:lnTo>
                <a:lnTo>
                  <a:pt x="112" y="35"/>
                </a:lnTo>
                <a:lnTo>
                  <a:pt x="110" y="37"/>
                </a:lnTo>
                <a:lnTo>
                  <a:pt x="108" y="41"/>
                </a:lnTo>
                <a:lnTo>
                  <a:pt x="108" y="41"/>
                </a:lnTo>
                <a:lnTo>
                  <a:pt x="110" y="42"/>
                </a:lnTo>
                <a:lnTo>
                  <a:pt x="112" y="44"/>
                </a:lnTo>
                <a:lnTo>
                  <a:pt x="114" y="46"/>
                </a:lnTo>
                <a:lnTo>
                  <a:pt x="116" y="46"/>
                </a:lnTo>
                <a:lnTo>
                  <a:pt x="116" y="46"/>
                </a:lnTo>
                <a:lnTo>
                  <a:pt x="119" y="46"/>
                </a:lnTo>
                <a:lnTo>
                  <a:pt x="121" y="44"/>
                </a:lnTo>
                <a:lnTo>
                  <a:pt x="123" y="42"/>
                </a:lnTo>
                <a:lnTo>
                  <a:pt x="123" y="41"/>
                </a:lnTo>
                <a:lnTo>
                  <a:pt x="123" y="41"/>
                </a:lnTo>
                <a:lnTo>
                  <a:pt x="123" y="37"/>
                </a:lnTo>
                <a:lnTo>
                  <a:pt x="121" y="35"/>
                </a:lnTo>
                <a:lnTo>
                  <a:pt x="119" y="33"/>
                </a:lnTo>
                <a:lnTo>
                  <a:pt x="116" y="33"/>
                </a:lnTo>
                <a:lnTo>
                  <a:pt x="116" y="33"/>
                </a:lnTo>
                <a:close/>
                <a:moveTo>
                  <a:pt x="94" y="33"/>
                </a:moveTo>
                <a:lnTo>
                  <a:pt x="94" y="33"/>
                </a:lnTo>
                <a:lnTo>
                  <a:pt x="92" y="33"/>
                </a:lnTo>
                <a:lnTo>
                  <a:pt x="90" y="35"/>
                </a:lnTo>
                <a:lnTo>
                  <a:pt x="88" y="37"/>
                </a:lnTo>
                <a:lnTo>
                  <a:pt x="88" y="41"/>
                </a:lnTo>
                <a:lnTo>
                  <a:pt x="88" y="41"/>
                </a:lnTo>
                <a:lnTo>
                  <a:pt x="90" y="44"/>
                </a:lnTo>
                <a:lnTo>
                  <a:pt x="94" y="46"/>
                </a:lnTo>
                <a:lnTo>
                  <a:pt x="94" y="46"/>
                </a:lnTo>
                <a:lnTo>
                  <a:pt x="97" y="46"/>
                </a:lnTo>
                <a:lnTo>
                  <a:pt x="99" y="44"/>
                </a:lnTo>
                <a:lnTo>
                  <a:pt x="101" y="42"/>
                </a:lnTo>
                <a:lnTo>
                  <a:pt x="101" y="41"/>
                </a:lnTo>
                <a:lnTo>
                  <a:pt x="101" y="41"/>
                </a:lnTo>
                <a:lnTo>
                  <a:pt x="101" y="37"/>
                </a:lnTo>
                <a:lnTo>
                  <a:pt x="99" y="35"/>
                </a:lnTo>
                <a:lnTo>
                  <a:pt x="97" y="33"/>
                </a:lnTo>
                <a:lnTo>
                  <a:pt x="94" y="33"/>
                </a:lnTo>
                <a:lnTo>
                  <a:pt x="94" y="33"/>
                </a:lnTo>
                <a:close/>
                <a:moveTo>
                  <a:pt x="50" y="33"/>
                </a:moveTo>
                <a:lnTo>
                  <a:pt x="50" y="33"/>
                </a:lnTo>
                <a:lnTo>
                  <a:pt x="44" y="33"/>
                </a:lnTo>
                <a:lnTo>
                  <a:pt x="39" y="35"/>
                </a:lnTo>
                <a:lnTo>
                  <a:pt x="31" y="41"/>
                </a:lnTo>
                <a:lnTo>
                  <a:pt x="24" y="50"/>
                </a:lnTo>
                <a:lnTo>
                  <a:pt x="22" y="55"/>
                </a:lnTo>
                <a:lnTo>
                  <a:pt x="22" y="61"/>
                </a:lnTo>
                <a:lnTo>
                  <a:pt x="22" y="61"/>
                </a:lnTo>
                <a:lnTo>
                  <a:pt x="22" y="66"/>
                </a:lnTo>
                <a:lnTo>
                  <a:pt x="24" y="72"/>
                </a:lnTo>
                <a:lnTo>
                  <a:pt x="31" y="81"/>
                </a:lnTo>
                <a:lnTo>
                  <a:pt x="39" y="86"/>
                </a:lnTo>
                <a:lnTo>
                  <a:pt x="44" y="88"/>
                </a:lnTo>
                <a:lnTo>
                  <a:pt x="50" y="88"/>
                </a:lnTo>
                <a:lnTo>
                  <a:pt x="50" y="88"/>
                </a:lnTo>
                <a:lnTo>
                  <a:pt x="57" y="88"/>
                </a:lnTo>
                <a:lnTo>
                  <a:pt x="61" y="86"/>
                </a:lnTo>
                <a:lnTo>
                  <a:pt x="70" y="81"/>
                </a:lnTo>
                <a:lnTo>
                  <a:pt x="77" y="72"/>
                </a:lnTo>
                <a:lnTo>
                  <a:pt x="79" y="66"/>
                </a:lnTo>
                <a:lnTo>
                  <a:pt x="79" y="61"/>
                </a:lnTo>
                <a:lnTo>
                  <a:pt x="79" y="61"/>
                </a:lnTo>
                <a:lnTo>
                  <a:pt x="79" y="55"/>
                </a:lnTo>
                <a:lnTo>
                  <a:pt x="77" y="50"/>
                </a:lnTo>
                <a:lnTo>
                  <a:pt x="70" y="41"/>
                </a:lnTo>
                <a:lnTo>
                  <a:pt x="61" y="35"/>
                </a:lnTo>
                <a:lnTo>
                  <a:pt x="57" y="33"/>
                </a:lnTo>
                <a:lnTo>
                  <a:pt x="50" y="33"/>
                </a:lnTo>
                <a:lnTo>
                  <a:pt x="50" y="33"/>
                </a:lnTo>
                <a:close/>
                <a:moveTo>
                  <a:pt x="101" y="151"/>
                </a:moveTo>
                <a:lnTo>
                  <a:pt x="101" y="151"/>
                </a:lnTo>
                <a:lnTo>
                  <a:pt x="101" y="141"/>
                </a:lnTo>
                <a:lnTo>
                  <a:pt x="99" y="132"/>
                </a:lnTo>
                <a:lnTo>
                  <a:pt x="96" y="123"/>
                </a:lnTo>
                <a:lnTo>
                  <a:pt x="92" y="118"/>
                </a:lnTo>
                <a:lnTo>
                  <a:pt x="88" y="110"/>
                </a:lnTo>
                <a:lnTo>
                  <a:pt x="83" y="105"/>
                </a:lnTo>
                <a:lnTo>
                  <a:pt x="70" y="97"/>
                </a:lnTo>
                <a:lnTo>
                  <a:pt x="52" y="127"/>
                </a:lnTo>
                <a:lnTo>
                  <a:pt x="33" y="97"/>
                </a:lnTo>
                <a:lnTo>
                  <a:pt x="33" y="97"/>
                </a:lnTo>
                <a:lnTo>
                  <a:pt x="26" y="101"/>
                </a:lnTo>
                <a:lnTo>
                  <a:pt x="20" y="105"/>
                </a:lnTo>
                <a:lnTo>
                  <a:pt x="15" y="110"/>
                </a:lnTo>
                <a:lnTo>
                  <a:pt x="9" y="116"/>
                </a:lnTo>
                <a:lnTo>
                  <a:pt x="6" y="123"/>
                </a:lnTo>
                <a:lnTo>
                  <a:pt x="4" y="132"/>
                </a:lnTo>
                <a:lnTo>
                  <a:pt x="2" y="141"/>
                </a:lnTo>
                <a:lnTo>
                  <a:pt x="0" y="151"/>
                </a:lnTo>
                <a:lnTo>
                  <a:pt x="0" y="151"/>
                </a:lnTo>
                <a:lnTo>
                  <a:pt x="15" y="156"/>
                </a:lnTo>
                <a:lnTo>
                  <a:pt x="28" y="158"/>
                </a:lnTo>
                <a:lnTo>
                  <a:pt x="41" y="160"/>
                </a:lnTo>
                <a:lnTo>
                  <a:pt x="53" y="162"/>
                </a:lnTo>
                <a:lnTo>
                  <a:pt x="64" y="160"/>
                </a:lnTo>
                <a:lnTo>
                  <a:pt x="77" y="158"/>
                </a:lnTo>
                <a:lnTo>
                  <a:pt x="90" y="156"/>
                </a:lnTo>
                <a:lnTo>
                  <a:pt x="101" y="151"/>
                </a:lnTo>
                <a:lnTo>
                  <a:pt x="101" y="151"/>
                </a:lnTo>
                <a:close/>
              </a:path>
            </a:pathLst>
          </a:custGeom>
          <a:solidFill>
            <a:srgbClr val="E64E4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TextBox 28"/>
          <p:cNvSpPr txBox="1"/>
          <p:nvPr/>
        </p:nvSpPr>
        <p:spPr>
          <a:xfrm>
            <a:off x="8353725" y="4272636"/>
            <a:ext cx="206786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8"/>
          <p:cNvSpPr txBox="1"/>
          <p:nvPr/>
        </p:nvSpPr>
        <p:spPr>
          <a:xfrm>
            <a:off x="7328982" y="2129194"/>
            <a:ext cx="32246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8"/>
          <p:cNvSpPr txBox="1"/>
          <p:nvPr/>
        </p:nvSpPr>
        <p:spPr>
          <a:xfrm>
            <a:off x="1085659" y="3515506"/>
            <a:ext cx="269286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50606" y="3041187"/>
            <a:ext cx="187355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业务名称一</a:t>
            </a:r>
            <a:endParaRPr lang="zh-CN" altLang="en-US" b="1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90882" y="1675553"/>
            <a:ext cx="187355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业务名称二</a:t>
            </a:r>
            <a:endParaRPr lang="zh-CN" altLang="en-US" b="1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09715" y="3832088"/>
            <a:ext cx="187355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业务名称三</a:t>
            </a:r>
            <a:endParaRPr lang="zh-CN" altLang="en-US" b="1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entr" presetSubtype="0" decel="10000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0" presetClass="entr" presetSubtype="0" decel="100000" fill="hold" grpId="0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9922"/>
            <a:ext cx="12190413" cy="6867922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endParaRPr lang="zh-CN" altLang="en-US" sz="28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  <a:endParaRPr lang="en-US" altLang="zh-CN" sz="1400" spc="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167" y="-9922"/>
            <a:ext cx="165415" cy="1283324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同侧圆角矩形 7"/>
          <p:cNvSpPr/>
          <p:nvPr/>
        </p:nvSpPr>
        <p:spPr>
          <a:xfrm rot="10800000">
            <a:off x="3718942" y="-9922"/>
            <a:ext cx="4752528" cy="352839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64E4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0"/>
          <p:cNvSpPr txBox="1"/>
          <p:nvPr/>
        </p:nvSpPr>
        <p:spPr>
          <a:xfrm>
            <a:off x="4504057" y="2212418"/>
            <a:ext cx="318229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46734" y="4029554"/>
            <a:ext cx="89937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spc="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诚信</a:t>
            </a:r>
            <a:r>
              <a:rPr lang="zh-CN" altLang="en-US" sz="3200" spc="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为本</a:t>
            </a:r>
            <a:r>
              <a:rPr lang="en-US" altLang="zh-CN" sz="3200" b="1" spc="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600" b="1" spc="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3200" spc="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3200" spc="6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魂</a:t>
            </a:r>
            <a:endParaRPr lang="en-US" altLang="zh-CN" sz="3200" spc="600" dirty="0" smtClean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spc="6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聚焦</a:t>
            </a:r>
            <a:r>
              <a:rPr lang="zh-CN" altLang="en-US" sz="3600" b="1" spc="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3600" b="1" spc="6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r>
              <a:rPr lang="zh-CN" altLang="en-US" sz="3200" b="1" spc="6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3200" spc="6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</a:t>
            </a:r>
            <a:r>
              <a:rPr lang="zh-CN" altLang="en-US" sz="3600" b="1" spc="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最大价值</a:t>
            </a:r>
            <a:r>
              <a:rPr lang="zh-CN" altLang="en-US" sz="2400" b="1" spc="6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spc="6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92270" y="1547500"/>
            <a:ext cx="3719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600" dirty="0" smtClean="0">
                <a:solidFill>
                  <a:schemeClr val="bg1">
                    <a:lumMod val="95000"/>
                  </a:schemeClr>
                </a:solidFill>
              </a:rPr>
              <a:t>Challenge The Future</a:t>
            </a:r>
            <a:endParaRPr lang="zh-CN" altLang="en-US" spc="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KSO_Shape"/>
          <p:cNvSpPr/>
          <p:nvPr/>
        </p:nvSpPr>
        <p:spPr bwMode="auto">
          <a:xfrm>
            <a:off x="5870661" y="700720"/>
            <a:ext cx="560042" cy="640048"/>
          </a:xfrm>
          <a:custGeom>
            <a:avLst/>
            <a:gdLst>
              <a:gd name="T0" fmla="*/ 2147483646 w 5237"/>
              <a:gd name="T1" fmla="*/ 2147483646 h 5987"/>
              <a:gd name="T2" fmla="*/ 2147483646 w 5237"/>
              <a:gd name="T3" fmla="*/ 289964101 h 5987"/>
              <a:gd name="T4" fmla="*/ 2147483646 w 5237"/>
              <a:gd name="T5" fmla="*/ 2147483646 h 5987"/>
              <a:gd name="T6" fmla="*/ 2147483646 w 5237"/>
              <a:gd name="T7" fmla="*/ 2147483646 h 5987"/>
              <a:gd name="T8" fmla="*/ 2147483646 w 5237"/>
              <a:gd name="T9" fmla="*/ 2147483646 h 5987"/>
              <a:gd name="T10" fmla="*/ 2147483646 w 5237"/>
              <a:gd name="T11" fmla="*/ 2147483646 h 5987"/>
              <a:gd name="T12" fmla="*/ 2147483646 w 5237"/>
              <a:gd name="T13" fmla="*/ 2147483646 h 5987"/>
              <a:gd name="T14" fmla="*/ 967080007 w 5237"/>
              <a:gd name="T15" fmla="*/ 2147483646 h 5987"/>
              <a:gd name="T16" fmla="*/ 2147483646 w 5237"/>
              <a:gd name="T17" fmla="*/ 2147483646 h 5987"/>
              <a:gd name="T18" fmla="*/ 2147483646 w 5237"/>
              <a:gd name="T19" fmla="*/ 2147483646 h 5987"/>
              <a:gd name="T20" fmla="*/ 2147483646 w 5237"/>
              <a:gd name="T21" fmla="*/ 2147483646 h 5987"/>
              <a:gd name="T22" fmla="*/ 2147483646 w 5237"/>
              <a:gd name="T23" fmla="*/ 2147483646 h 5987"/>
              <a:gd name="T24" fmla="*/ 2147483646 w 5237"/>
              <a:gd name="T25" fmla="*/ 2147483646 h 5987"/>
              <a:gd name="T26" fmla="*/ 2147483646 w 5237"/>
              <a:gd name="T27" fmla="*/ 2147483646 h 5987"/>
              <a:gd name="T28" fmla="*/ 805899847 w 5237"/>
              <a:gd name="T29" fmla="*/ 2147483646 h 5987"/>
              <a:gd name="T30" fmla="*/ 2147483646 w 5237"/>
              <a:gd name="T31" fmla="*/ 2147483646 h 5987"/>
              <a:gd name="T32" fmla="*/ 2147483646 w 5237"/>
              <a:gd name="T33" fmla="*/ 2147483646 h 5987"/>
              <a:gd name="T34" fmla="*/ 2147483646 w 5237"/>
              <a:gd name="T35" fmla="*/ 2147483646 h 5987"/>
              <a:gd name="T36" fmla="*/ 2147483646 w 5237"/>
              <a:gd name="T37" fmla="*/ 2147483646 h 5987"/>
              <a:gd name="T38" fmla="*/ 2147483646 w 5237"/>
              <a:gd name="T39" fmla="*/ 2147483646 h 5987"/>
              <a:gd name="T40" fmla="*/ 2147483646 w 5237"/>
              <a:gd name="T41" fmla="*/ 2147483646 h 5987"/>
              <a:gd name="T42" fmla="*/ 2147483646 w 5237"/>
              <a:gd name="T43" fmla="*/ 2147483646 h 5987"/>
              <a:gd name="T44" fmla="*/ 2147483646 w 5237"/>
              <a:gd name="T45" fmla="*/ 2147483646 h 5987"/>
              <a:gd name="T46" fmla="*/ 2147483646 w 5237"/>
              <a:gd name="T47" fmla="*/ 2147483646 h 5987"/>
              <a:gd name="T48" fmla="*/ 2147483646 w 5237"/>
              <a:gd name="T49" fmla="*/ 2147483646 h 5987"/>
              <a:gd name="T50" fmla="*/ 2147483646 w 5237"/>
              <a:gd name="T51" fmla="*/ 2147483646 h 5987"/>
              <a:gd name="T52" fmla="*/ 2147483646 w 5237"/>
              <a:gd name="T53" fmla="*/ 2147483646 h 5987"/>
              <a:gd name="T54" fmla="*/ 2147483646 w 5237"/>
              <a:gd name="T55" fmla="*/ 2147483646 h 5987"/>
              <a:gd name="T56" fmla="*/ 2147483646 w 5237"/>
              <a:gd name="T57" fmla="*/ 2147483646 h 5987"/>
              <a:gd name="T58" fmla="*/ 2147483646 w 5237"/>
              <a:gd name="T59" fmla="*/ 2147483646 h 5987"/>
              <a:gd name="T60" fmla="*/ 2147483646 w 5237"/>
              <a:gd name="T61" fmla="*/ 2147483646 h 5987"/>
              <a:gd name="T62" fmla="*/ 2147483646 w 5237"/>
              <a:gd name="T63" fmla="*/ 2147483646 h 5987"/>
              <a:gd name="T64" fmla="*/ 2147483646 w 5237"/>
              <a:gd name="T65" fmla="*/ 2147483646 h 5987"/>
              <a:gd name="T66" fmla="*/ 2147483646 w 5237"/>
              <a:gd name="T67" fmla="*/ 2147483646 h 5987"/>
              <a:gd name="T68" fmla="*/ 2147483646 w 5237"/>
              <a:gd name="T69" fmla="*/ 2147483646 h 5987"/>
              <a:gd name="T70" fmla="*/ 2147483646 w 5237"/>
              <a:gd name="T71" fmla="*/ 2147483646 h 5987"/>
              <a:gd name="T72" fmla="*/ 2147483646 w 5237"/>
              <a:gd name="T73" fmla="*/ 2147483646 h 5987"/>
              <a:gd name="T74" fmla="*/ 2147483646 w 5237"/>
              <a:gd name="T75" fmla="*/ 2147483646 h 5987"/>
              <a:gd name="T76" fmla="*/ 2147483646 w 5237"/>
              <a:gd name="T77" fmla="*/ 2147483646 h 5987"/>
              <a:gd name="T78" fmla="*/ 2147483646 w 5237"/>
              <a:gd name="T79" fmla="*/ 2147483646 h 5987"/>
              <a:gd name="T80" fmla="*/ 2147483646 w 5237"/>
              <a:gd name="T81" fmla="*/ 2147483646 h 5987"/>
              <a:gd name="T82" fmla="*/ 2147483646 w 5237"/>
              <a:gd name="T83" fmla="*/ 2147483646 h 5987"/>
              <a:gd name="T84" fmla="*/ 2147483646 w 5237"/>
              <a:gd name="T85" fmla="*/ 2147483646 h 5987"/>
              <a:gd name="T86" fmla="*/ 2147483646 w 5237"/>
              <a:gd name="T87" fmla="*/ 2147483646 h 5987"/>
              <a:gd name="T88" fmla="*/ 2147483646 w 5237"/>
              <a:gd name="T89" fmla="*/ 2147483646 h 5987"/>
              <a:gd name="T90" fmla="*/ 2147483646 w 5237"/>
              <a:gd name="T91" fmla="*/ 2147483646 h 5987"/>
              <a:gd name="T92" fmla="*/ 2147483646 w 5237"/>
              <a:gd name="T93" fmla="*/ 2147483646 h 5987"/>
              <a:gd name="T94" fmla="*/ 2147483646 w 5237"/>
              <a:gd name="T95" fmla="*/ 2147483646 h 5987"/>
              <a:gd name="T96" fmla="*/ 2147483646 w 5237"/>
              <a:gd name="T97" fmla="*/ 2147483646 h 5987"/>
              <a:gd name="T98" fmla="*/ 2147483646 w 5237"/>
              <a:gd name="T99" fmla="*/ 2147483646 h 5987"/>
              <a:gd name="T100" fmla="*/ 2147483646 w 5237"/>
              <a:gd name="T101" fmla="*/ 2147483646 h 5987"/>
              <a:gd name="T102" fmla="*/ 2147483646 w 5237"/>
              <a:gd name="T103" fmla="*/ 2147483646 h 5987"/>
              <a:gd name="T104" fmla="*/ 2147483646 w 5237"/>
              <a:gd name="T105" fmla="*/ 2147483646 h 5987"/>
              <a:gd name="T106" fmla="*/ 2147483646 w 5237"/>
              <a:gd name="T107" fmla="*/ 2147483646 h 5987"/>
              <a:gd name="T108" fmla="*/ 2147483646 w 5237"/>
              <a:gd name="T109" fmla="*/ 2147483646 h 5987"/>
              <a:gd name="T110" fmla="*/ 2147483646 w 5237"/>
              <a:gd name="T111" fmla="*/ 2147483646 h 5987"/>
              <a:gd name="T112" fmla="*/ 2147483646 w 5237"/>
              <a:gd name="T113" fmla="*/ 2147483646 h 5987"/>
              <a:gd name="T114" fmla="*/ 2147483646 w 5237"/>
              <a:gd name="T115" fmla="*/ 2147483646 h 5987"/>
              <a:gd name="T116" fmla="*/ 2147483646 w 5237"/>
              <a:gd name="T117" fmla="*/ 2147483646 h 5987"/>
              <a:gd name="T118" fmla="*/ 2147483646 w 5237"/>
              <a:gd name="T119" fmla="*/ 2147483646 h 5987"/>
              <a:gd name="T120" fmla="*/ 2147483646 w 5237"/>
              <a:gd name="T121" fmla="*/ 2147483646 h 5987"/>
              <a:gd name="T122" fmla="*/ 2147483646 w 5237"/>
              <a:gd name="T123" fmla="*/ 2147483646 h 598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237" h="5987">
                <a:moveTo>
                  <a:pt x="2621" y="1024"/>
                </a:moveTo>
                <a:lnTo>
                  <a:pt x="2621" y="1024"/>
                </a:lnTo>
                <a:lnTo>
                  <a:pt x="2570" y="1024"/>
                </a:lnTo>
                <a:lnTo>
                  <a:pt x="2519" y="1027"/>
                </a:lnTo>
                <a:lnTo>
                  <a:pt x="2467" y="1030"/>
                </a:lnTo>
                <a:lnTo>
                  <a:pt x="2417" y="1035"/>
                </a:lnTo>
                <a:lnTo>
                  <a:pt x="2417" y="886"/>
                </a:lnTo>
                <a:lnTo>
                  <a:pt x="2417" y="873"/>
                </a:lnTo>
                <a:lnTo>
                  <a:pt x="2418" y="860"/>
                </a:lnTo>
                <a:lnTo>
                  <a:pt x="2420" y="847"/>
                </a:lnTo>
                <a:lnTo>
                  <a:pt x="2423" y="835"/>
                </a:lnTo>
                <a:lnTo>
                  <a:pt x="2427" y="823"/>
                </a:lnTo>
                <a:lnTo>
                  <a:pt x="2431" y="811"/>
                </a:lnTo>
                <a:lnTo>
                  <a:pt x="2435" y="800"/>
                </a:lnTo>
                <a:lnTo>
                  <a:pt x="2441" y="789"/>
                </a:lnTo>
                <a:lnTo>
                  <a:pt x="2447" y="778"/>
                </a:lnTo>
                <a:lnTo>
                  <a:pt x="2454" y="768"/>
                </a:lnTo>
                <a:lnTo>
                  <a:pt x="2461" y="759"/>
                </a:lnTo>
                <a:lnTo>
                  <a:pt x="2470" y="749"/>
                </a:lnTo>
                <a:lnTo>
                  <a:pt x="2478" y="740"/>
                </a:lnTo>
                <a:lnTo>
                  <a:pt x="2487" y="731"/>
                </a:lnTo>
                <a:lnTo>
                  <a:pt x="2496" y="724"/>
                </a:lnTo>
                <a:lnTo>
                  <a:pt x="2507" y="717"/>
                </a:lnTo>
                <a:lnTo>
                  <a:pt x="2481" y="537"/>
                </a:lnTo>
                <a:lnTo>
                  <a:pt x="2459" y="385"/>
                </a:lnTo>
                <a:lnTo>
                  <a:pt x="2450" y="321"/>
                </a:lnTo>
                <a:lnTo>
                  <a:pt x="2444" y="265"/>
                </a:lnTo>
                <a:lnTo>
                  <a:pt x="2440" y="219"/>
                </a:lnTo>
                <a:lnTo>
                  <a:pt x="2439" y="200"/>
                </a:lnTo>
                <a:lnTo>
                  <a:pt x="2439" y="184"/>
                </a:lnTo>
                <a:lnTo>
                  <a:pt x="2440" y="164"/>
                </a:lnTo>
                <a:lnTo>
                  <a:pt x="2442" y="147"/>
                </a:lnTo>
                <a:lnTo>
                  <a:pt x="2446" y="129"/>
                </a:lnTo>
                <a:lnTo>
                  <a:pt x="2453" y="112"/>
                </a:lnTo>
                <a:lnTo>
                  <a:pt x="2460" y="96"/>
                </a:lnTo>
                <a:lnTo>
                  <a:pt x="2469" y="80"/>
                </a:lnTo>
                <a:lnTo>
                  <a:pt x="2480" y="66"/>
                </a:lnTo>
                <a:lnTo>
                  <a:pt x="2492" y="53"/>
                </a:lnTo>
                <a:lnTo>
                  <a:pt x="2505" y="41"/>
                </a:lnTo>
                <a:lnTo>
                  <a:pt x="2519" y="31"/>
                </a:lnTo>
                <a:lnTo>
                  <a:pt x="2534" y="22"/>
                </a:lnTo>
                <a:lnTo>
                  <a:pt x="2550" y="14"/>
                </a:lnTo>
                <a:lnTo>
                  <a:pt x="2567" y="9"/>
                </a:lnTo>
                <a:lnTo>
                  <a:pt x="2585" y="3"/>
                </a:lnTo>
                <a:lnTo>
                  <a:pt x="2603" y="1"/>
                </a:lnTo>
                <a:lnTo>
                  <a:pt x="2622" y="0"/>
                </a:lnTo>
                <a:lnTo>
                  <a:pt x="2641" y="1"/>
                </a:lnTo>
                <a:lnTo>
                  <a:pt x="2659" y="3"/>
                </a:lnTo>
                <a:lnTo>
                  <a:pt x="2677" y="9"/>
                </a:lnTo>
                <a:lnTo>
                  <a:pt x="2693" y="14"/>
                </a:lnTo>
                <a:lnTo>
                  <a:pt x="2709" y="22"/>
                </a:lnTo>
                <a:lnTo>
                  <a:pt x="2724" y="31"/>
                </a:lnTo>
                <a:lnTo>
                  <a:pt x="2738" y="41"/>
                </a:lnTo>
                <a:lnTo>
                  <a:pt x="2751" y="53"/>
                </a:lnTo>
                <a:lnTo>
                  <a:pt x="2763" y="66"/>
                </a:lnTo>
                <a:lnTo>
                  <a:pt x="2773" y="80"/>
                </a:lnTo>
                <a:lnTo>
                  <a:pt x="2783" y="96"/>
                </a:lnTo>
                <a:lnTo>
                  <a:pt x="2791" y="112"/>
                </a:lnTo>
                <a:lnTo>
                  <a:pt x="2797" y="129"/>
                </a:lnTo>
                <a:lnTo>
                  <a:pt x="2801" y="147"/>
                </a:lnTo>
                <a:lnTo>
                  <a:pt x="2804" y="164"/>
                </a:lnTo>
                <a:lnTo>
                  <a:pt x="2805" y="184"/>
                </a:lnTo>
                <a:lnTo>
                  <a:pt x="2805" y="200"/>
                </a:lnTo>
                <a:lnTo>
                  <a:pt x="2804" y="219"/>
                </a:lnTo>
                <a:lnTo>
                  <a:pt x="2798" y="264"/>
                </a:lnTo>
                <a:lnTo>
                  <a:pt x="2792" y="318"/>
                </a:lnTo>
                <a:lnTo>
                  <a:pt x="2782" y="381"/>
                </a:lnTo>
                <a:lnTo>
                  <a:pt x="2758" y="532"/>
                </a:lnTo>
                <a:lnTo>
                  <a:pt x="2745" y="622"/>
                </a:lnTo>
                <a:lnTo>
                  <a:pt x="2731" y="717"/>
                </a:lnTo>
                <a:lnTo>
                  <a:pt x="2742" y="725"/>
                </a:lnTo>
                <a:lnTo>
                  <a:pt x="2750" y="732"/>
                </a:lnTo>
                <a:lnTo>
                  <a:pt x="2759" y="740"/>
                </a:lnTo>
                <a:lnTo>
                  <a:pt x="2768" y="749"/>
                </a:lnTo>
                <a:lnTo>
                  <a:pt x="2775" y="759"/>
                </a:lnTo>
                <a:lnTo>
                  <a:pt x="2783" y="768"/>
                </a:lnTo>
                <a:lnTo>
                  <a:pt x="2790" y="778"/>
                </a:lnTo>
                <a:lnTo>
                  <a:pt x="2796" y="789"/>
                </a:lnTo>
                <a:lnTo>
                  <a:pt x="2801" y="800"/>
                </a:lnTo>
                <a:lnTo>
                  <a:pt x="2807" y="811"/>
                </a:lnTo>
                <a:lnTo>
                  <a:pt x="2811" y="823"/>
                </a:lnTo>
                <a:lnTo>
                  <a:pt x="2815" y="835"/>
                </a:lnTo>
                <a:lnTo>
                  <a:pt x="2817" y="847"/>
                </a:lnTo>
                <a:lnTo>
                  <a:pt x="2819" y="860"/>
                </a:lnTo>
                <a:lnTo>
                  <a:pt x="2820" y="873"/>
                </a:lnTo>
                <a:lnTo>
                  <a:pt x="2821" y="886"/>
                </a:lnTo>
                <a:lnTo>
                  <a:pt x="2821" y="1035"/>
                </a:lnTo>
                <a:lnTo>
                  <a:pt x="2771" y="1030"/>
                </a:lnTo>
                <a:lnTo>
                  <a:pt x="2721" y="1027"/>
                </a:lnTo>
                <a:lnTo>
                  <a:pt x="2671" y="1024"/>
                </a:lnTo>
                <a:lnTo>
                  <a:pt x="2621" y="1024"/>
                </a:lnTo>
                <a:close/>
                <a:moveTo>
                  <a:pt x="28" y="1494"/>
                </a:moveTo>
                <a:lnTo>
                  <a:pt x="28" y="1494"/>
                </a:lnTo>
                <a:lnTo>
                  <a:pt x="38" y="1478"/>
                </a:lnTo>
                <a:lnTo>
                  <a:pt x="50" y="1464"/>
                </a:lnTo>
                <a:lnTo>
                  <a:pt x="62" y="1451"/>
                </a:lnTo>
                <a:lnTo>
                  <a:pt x="76" y="1439"/>
                </a:lnTo>
                <a:lnTo>
                  <a:pt x="91" y="1429"/>
                </a:lnTo>
                <a:lnTo>
                  <a:pt x="106" y="1420"/>
                </a:lnTo>
                <a:lnTo>
                  <a:pt x="123" y="1414"/>
                </a:lnTo>
                <a:lnTo>
                  <a:pt x="139" y="1408"/>
                </a:lnTo>
                <a:lnTo>
                  <a:pt x="156" y="1405"/>
                </a:lnTo>
                <a:lnTo>
                  <a:pt x="174" y="1403"/>
                </a:lnTo>
                <a:lnTo>
                  <a:pt x="191" y="1402"/>
                </a:lnTo>
                <a:lnTo>
                  <a:pt x="210" y="1404"/>
                </a:lnTo>
                <a:lnTo>
                  <a:pt x="227" y="1406"/>
                </a:lnTo>
                <a:lnTo>
                  <a:pt x="244" y="1412"/>
                </a:lnTo>
                <a:lnTo>
                  <a:pt x="262" y="1418"/>
                </a:lnTo>
                <a:lnTo>
                  <a:pt x="278" y="1427"/>
                </a:lnTo>
                <a:lnTo>
                  <a:pt x="292" y="1436"/>
                </a:lnTo>
                <a:lnTo>
                  <a:pt x="308" y="1446"/>
                </a:lnTo>
                <a:lnTo>
                  <a:pt x="345" y="1473"/>
                </a:lnTo>
                <a:lnTo>
                  <a:pt x="388" y="1506"/>
                </a:lnTo>
                <a:lnTo>
                  <a:pt x="438" y="1545"/>
                </a:lnTo>
                <a:lnTo>
                  <a:pt x="557" y="1642"/>
                </a:lnTo>
                <a:lnTo>
                  <a:pt x="628" y="1698"/>
                </a:lnTo>
                <a:lnTo>
                  <a:pt x="704" y="1757"/>
                </a:lnTo>
                <a:lnTo>
                  <a:pt x="715" y="1753"/>
                </a:lnTo>
                <a:lnTo>
                  <a:pt x="727" y="1749"/>
                </a:lnTo>
                <a:lnTo>
                  <a:pt x="738" y="1744"/>
                </a:lnTo>
                <a:lnTo>
                  <a:pt x="750" y="1742"/>
                </a:lnTo>
                <a:lnTo>
                  <a:pt x="762" y="1740"/>
                </a:lnTo>
                <a:lnTo>
                  <a:pt x="774" y="1738"/>
                </a:lnTo>
                <a:lnTo>
                  <a:pt x="786" y="1738"/>
                </a:lnTo>
                <a:lnTo>
                  <a:pt x="799" y="1737"/>
                </a:lnTo>
                <a:lnTo>
                  <a:pt x="811" y="1738"/>
                </a:lnTo>
                <a:lnTo>
                  <a:pt x="822" y="1739"/>
                </a:lnTo>
                <a:lnTo>
                  <a:pt x="834" y="1741"/>
                </a:lnTo>
                <a:lnTo>
                  <a:pt x="847" y="1744"/>
                </a:lnTo>
                <a:lnTo>
                  <a:pt x="859" y="1749"/>
                </a:lnTo>
                <a:lnTo>
                  <a:pt x="871" y="1753"/>
                </a:lnTo>
                <a:lnTo>
                  <a:pt x="882" y="1758"/>
                </a:lnTo>
                <a:lnTo>
                  <a:pt x="894" y="1764"/>
                </a:lnTo>
                <a:lnTo>
                  <a:pt x="1024" y="1839"/>
                </a:lnTo>
                <a:lnTo>
                  <a:pt x="988" y="1890"/>
                </a:lnTo>
                <a:lnTo>
                  <a:pt x="954" y="1943"/>
                </a:lnTo>
                <a:lnTo>
                  <a:pt x="917" y="2003"/>
                </a:lnTo>
                <a:lnTo>
                  <a:pt x="883" y="2064"/>
                </a:lnTo>
                <a:lnTo>
                  <a:pt x="851" y="2127"/>
                </a:lnTo>
                <a:lnTo>
                  <a:pt x="821" y="2189"/>
                </a:lnTo>
                <a:lnTo>
                  <a:pt x="692" y="2115"/>
                </a:lnTo>
                <a:lnTo>
                  <a:pt x="681" y="2107"/>
                </a:lnTo>
                <a:lnTo>
                  <a:pt x="670" y="2100"/>
                </a:lnTo>
                <a:lnTo>
                  <a:pt x="661" y="2092"/>
                </a:lnTo>
                <a:lnTo>
                  <a:pt x="651" y="2083"/>
                </a:lnTo>
                <a:lnTo>
                  <a:pt x="642" y="2075"/>
                </a:lnTo>
                <a:lnTo>
                  <a:pt x="634" y="2065"/>
                </a:lnTo>
                <a:lnTo>
                  <a:pt x="627" y="2055"/>
                </a:lnTo>
                <a:lnTo>
                  <a:pt x="620" y="2044"/>
                </a:lnTo>
                <a:lnTo>
                  <a:pt x="614" y="2034"/>
                </a:lnTo>
                <a:lnTo>
                  <a:pt x="609" y="2022"/>
                </a:lnTo>
                <a:lnTo>
                  <a:pt x="604" y="2012"/>
                </a:lnTo>
                <a:lnTo>
                  <a:pt x="600" y="2000"/>
                </a:lnTo>
                <a:lnTo>
                  <a:pt x="596" y="1989"/>
                </a:lnTo>
                <a:lnTo>
                  <a:pt x="594" y="1977"/>
                </a:lnTo>
                <a:lnTo>
                  <a:pt x="592" y="1964"/>
                </a:lnTo>
                <a:lnTo>
                  <a:pt x="591" y="1952"/>
                </a:lnTo>
                <a:lnTo>
                  <a:pt x="423" y="1883"/>
                </a:lnTo>
                <a:lnTo>
                  <a:pt x="279" y="1827"/>
                </a:lnTo>
                <a:lnTo>
                  <a:pt x="219" y="1802"/>
                </a:lnTo>
                <a:lnTo>
                  <a:pt x="168" y="1780"/>
                </a:lnTo>
                <a:lnTo>
                  <a:pt x="127" y="1762"/>
                </a:lnTo>
                <a:lnTo>
                  <a:pt x="110" y="1753"/>
                </a:lnTo>
                <a:lnTo>
                  <a:pt x="94" y="1744"/>
                </a:lnTo>
                <a:lnTo>
                  <a:pt x="79" y="1734"/>
                </a:lnTo>
                <a:lnTo>
                  <a:pt x="65" y="1723"/>
                </a:lnTo>
                <a:lnTo>
                  <a:pt x="52" y="1711"/>
                </a:lnTo>
                <a:lnTo>
                  <a:pt x="40" y="1696"/>
                </a:lnTo>
                <a:lnTo>
                  <a:pt x="30" y="1681"/>
                </a:lnTo>
                <a:lnTo>
                  <a:pt x="22" y="1666"/>
                </a:lnTo>
                <a:lnTo>
                  <a:pt x="15" y="1650"/>
                </a:lnTo>
                <a:lnTo>
                  <a:pt x="10" y="1633"/>
                </a:lnTo>
                <a:lnTo>
                  <a:pt x="5" y="1616"/>
                </a:lnTo>
                <a:lnTo>
                  <a:pt x="3" y="1599"/>
                </a:lnTo>
                <a:lnTo>
                  <a:pt x="3" y="1581"/>
                </a:lnTo>
                <a:lnTo>
                  <a:pt x="4" y="1563"/>
                </a:lnTo>
                <a:lnTo>
                  <a:pt x="7" y="1545"/>
                </a:lnTo>
                <a:lnTo>
                  <a:pt x="13" y="1528"/>
                </a:lnTo>
                <a:lnTo>
                  <a:pt x="19" y="1511"/>
                </a:lnTo>
                <a:lnTo>
                  <a:pt x="28" y="1494"/>
                </a:lnTo>
                <a:close/>
                <a:moveTo>
                  <a:pt x="4419" y="2188"/>
                </a:moveTo>
                <a:lnTo>
                  <a:pt x="4419" y="2188"/>
                </a:lnTo>
                <a:lnTo>
                  <a:pt x="4397" y="2141"/>
                </a:lnTo>
                <a:lnTo>
                  <a:pt x="4374" y="2096"/>
                </a:lnTo>
                <a:lnTo>
                  <a:pt x="4351" y="2051"/>
                </a:lnTo>
                <a:lnTo>
                  <a:pt x="4326" y="2007"/>
                </a:lnTo>
                <a:lnTo>
                  <a:pt x="4300" y="1964"/>
                </a:lnTo>
                <a:lnTo>
                  <a:pt x="4273" y="1921"/>
                </a:lnTo>
                <a:lnTo>
                  <a:pt x="4245" y="1879"/>
                </a:lnTo>
                <a:lnTo>
                  <a:pt x="4215" y="1838"/>
                </a:lnTo>
                <a:lnTo>
                  <a:pt x="4343" y="1764"/>
                </a:lnTo>
                <a:lnTo>
                  <a:pt x="4354" y="1758"/>
                </a:lnTo>
                <a:lnTo>
                  <a:pt x="4366" y="1753"/>
                </a:lnTo>
                <a:lnTo>
                  <a:pt x="4378" y="1749"/>
                </a:lnTo>
                <a:lnTo>
                  <a:pt x="4390" y="1744"/>
                </a:lnTo>
                <a:lnTo>
                  <a:pt x="4402" y="1741"/>
                </a:lnTo>
                <a:lnTo>
                  <a:pt x="4414" y="1739"/>
                </a:lnTo>
                <a:lnTo>
                  <a:pt x="4427" y="1738"/>
                </a:lnTo>
                <a:lnTo>
                  <a:pt x="4439" y="1738"/>
                </a:lnTo>
                <a:lnTo>
                  <a:pt x="4451" y="1738"/>
                </a:lnTo>
                <a:lnTo>
                  <a:pt x="4463" y="1738"/>
                </a:lnTo>
                <a:lnTo>
                  <a:pt x="4476" y="1740"/>
                </a:lnTo>
                <a:lnTo>
                  <a:pt x="4488" y="1742"/>
                </a:lnTo>
                <a:lnTo>
                  <a:pt x="4500" y="1745"/>
                </a:lnTo>
                <a:lnTo>
                  <a:pt x="4511" y="1749"/>
                </a:lnTo>
                <a:lnTo>
                  <a:pt x="4523" y="1753"/>
                </a:lnTo>
                <a:lnTo>
                  <a:pt x="4534" y="1758"/>
                </a:lnTo>
                <a:lnTo>
                  <a:pt x="4677" y="1646"/>
                </a:lnTo>
                <a:lnTo>
                  <a:pt x="4799" y="1551"/>
                </a:lnTo>
                <a:lnTo>
                  <a:pt x="4849" y="1512"/>
                </a:lnTo>
                <a:lnTo>
                  <a:pt x="4894" y="1478"/>
                </a:lnTo>
                <a:lnTo>
                  <a:pt x="4932" y="1452"/>
                </a:lnTo>
                <a:lnTo>
                  <a:pt x="4948" y="1441"/>
                </a:lnTo>
                <a:lnTo>
                  <a:pt x="4962" y="1432"/>
                </a:lnTo>
                <a:lnTo>
                  <a:pt x="4978" y="1424"/>
                </a:lnTo>
                <a:lnTo>
                  <a:pt x="4996" y="1417"/>
                </a:lnTo>
                <a:lnTo>
                  <a:pt x="5013" y="1412"/>
                </a:lnTo>
                <a:lnTo>
                  <a:pt x="5030" y="1408"/>
                </a:lnTo>
                <a:lnTo>
                  <a:pt x="5049" y="1407"/>
                </a:lnTo>
                <a:lnTo>
                  <a:pt x="5066" y="1408"/>
                </a:lnTo>
                <a:lnTo>
                  <a:pt x="5084" y="1410"/>
                </a:lnTo>
                <a:lnTo>
                  <a:pt x="5101" y="1414"/>
                </a:lnTo>
                <a:lnTo>
                  <a:pt x="5117" y="1419"/>
                </a:lnTo>
                <a:lnTo>
                  <a:pt x="5134" y="1426"/>
                </a:lnTo>
                <a:lnTo>
                  <a:pt x="5149" y="1435"/>
                </a:lnTo>
                <a:lnTo>
                  <a:pt x="5164" y="1444"/>
                </a:lnTo>
                <a:lnTo>
                  <a:pt x="5178" y="1456"/>
                </a:lnTo>
                <a:lnTo>
                  <a:pt x="5190" y="1469"/>
                </a:lnTo>
                <a:lnTo>
                  <a:pt x="5202" y="1483"/>
                </a:lnTo>
                <a:lnTo>
                  <a:pt x="5212" y="1500"/>
                </a:lnTo>
                <a:lnTo>
                  <a:pt x="5221" y="1516"/>
                </a:lnTo>
                <a:lnTo>
                  <a:pt x="5227" y="1533"/>
                </a:lnTo>
                <a:lnTo>
                  <a:pt x="5233" y="1551"/>
                </a:lnTo>
                <a:lnTo>
                  <a:pt x="5236" y="1568"/>
                </a:lnTo>
                <a:lnTo>
                  <a:pt x="5237" y="1586"/>
                </a:lnTo>
                <a:lnTo>
                  <a:pt x="5237" y="1604"/>
                </a:lnTo>
                <a:lnTo>
                  <a:pt x="5235" y="1621"/>
                </a:lnTo>
                <a:lnTo>
                  <a:pt x="5230" y="1639"/>
                </a:lnTo>
                <a:lnTo>
                  <a:pt x="5225" y="1655"/>
                </a:lnTo>
                <a:lnTo>
                  <a:pt x="5218" y="1671"/>
                </a:lnTo>
                <a:lnTo>
                  <a:pt x="5210" y="1687"/>
                </a:lnTo>
                <a:lnTo>
                  <a:pt x="5200" y="1702"/>
                </a:lnTo>
                <a:lnTo>
                  <a:pt x="5188" y="1715"/>
                </a:lnTo>
                <a:lnTo>
                  <a:pt x="5175" y="1728"/>
                </a:lnTo>
                <a:lnTo>
                  <a:pt x="5161" y="1740"/>
                </a:lnTo>
                <a:lnTo>
                  <a:pt x="5146" y="1750"/>
                </a:lnTo>
                <a:lnTo>
                  <a:pt x="5130" y="1757"/>
                </a:lnTo>
                <a:lnTo>
                  <a:pt x="5113" y="1766"/>
                </a:lnTo>
                <a:lnTo>
                  <a:pt x="5072" y="1784"/>
                </a:lnTo>
                <a:lnTo>
                  <a:pt x="5022" y="1805"/>
                </a:lnTo>
                <a:lnTo>
                  <a:pt x="4962" y="1829"/>
                </a:lnTo>
                <a:lnTo>
                  <a:pt x="4820" y="1884"/>
                </a:lnTo>
                <a:lnTo>
                  <a:pt x="4736" y="1917"/>
                </a:lnTo>
                <a:lnTo>
                  <a:pt x="4646" y="1953"/>
                </a:lnTo>
                <a:lnTo>
                  <a:pt x="4645" y="1965"/>
                </a:lnTo>
                <a:lnTo>
                  <a:pt x="4642" y="1977"/>
                </a:lnTo>
                <a:lnTo>
                  <a:pt x="4640" y="1989"/>
                </a:lnTo>
                <a:lnTo>
                  <a:pt x="4637" y="2001"/>
                </a:lnTo>
                <a:lnTo>
                  <a:pt x="4633" y="2013"/>
                </a:lnTo>
                <a:lnTo>
                  <a:pt x="4627" y="2024"/>
                </a:lnTo>
                <a:lnTo>
                  <a:pt x="4623" y="2034"/>
                </a:lnTo>
                <a:lnTo>
                  <a:pt x="4616" y="2045"/>
                </a:lnTo>
                <a:lnTo>
                  <a:pt x="4610" y="2055"/>
                </a:lnTo>
                <a:lnTo>
                  <a:pt x="4602" y="2065"/>
                </a:lnTo>
                <a:lnTo>
                  <a:pt x="4595" y="2075"/>
                </a:lnTo>
                <a:lnTo>
                  <a:pt x="4586" y="2083"/>
                </a:lnTo>
                <a:lnTo>
                  <a:pt x="4576" y="2092"/>
                </a:lnTo>
                <a:lnTo>
                  <a:pt x="4566" y="2100"/>
                </a:lnTo>
                <a:lnTo>
                  <a:pt x="4556" y="2107"/>
                </a:lnTo>
                <a:lnTo>
                  <a:pt x="4545" y="2115"/>
                </a:lnTo>
                <a:lnTo>
                  <a:pt x="4419" y="2188"/>
                </a:lnTo>
                <a:close/>
                <a:moveTo>
                  <a:pt x="820" y="3798"/>
                </a:moveTo>
                <a:lnTo>
                  <a:pt x="820" y="3798"/>
                </a:lnTo>
                <a:lnTo>
                  <a:pt x="842" y="3844"/>
                </a:lnTo>
                <a:lnTo>
                  <a:pt x="864" y="3890"/>
                </a:lnTo>
                <a:lnTo>
                  <a:pt x="888" y="3934"/>
                </a:lnTo>
                <a:lnTo>
                  <a:pt x="913" y="3979"/>
                </a:lnTo>
                <a:lnTo>
                  <a:pt x="939" y="4022"/>
                </a:lnTo>
                <a:lnTo>
                  <a:pt x="965" y="4065"/>
                </a:lnTo>
                <a:lnTo>
                  <a:pt x="993" y="4107"/>
                </a:lnTo>
                <a:lnTo>
                  <a:pt x="1022" y="4148"/>
                </a:lnTo>
                <a:lnTo>
                  <a:pt x="894" y="4222"/>
                </a:lnTo>
                <a:lnTo>
                  <a:pt x="882" y="4229"/>
                </a:lnTo>
                <a:lnTo>
                  <a:pt x="870" y="4234"/>
                </a:lnTo>
                <a:lnTo>
                  <a:pt x="858" y="4238"/>
                </a:lnTo>
                <a:lnTo>
                  <a:pt x="846" y="4242"/>
                </a:lnTo>
                <a:lnTo>
                  <a:pt x="834" y="4245"/>
                </a:lnTo>
                <a:lnTo>
                  <a:pt x="822" y="4247"/>
                </a:lnTo>
                <a:lnTo>
                  <a:pt x="811" y="4248"/>
                </a:lnTo>
                <a:lnTo>
                  <a:pt x="797" y="4249"/>
                </a:lnTo>
                <a:lnTo>
                  <a:pt x="786" y="4249"/>
                </a:lnTo>
                <a:lnTo>
                  <a:pt x="774" y="4248"/>
                </a:lnTo>
                <a:lnTo>
                  <a:pt x="762" y="4247"/>
                </a:lnTo>
                <a:lnTo>
                  <a:pt x="750" y="4245"/>
                </a:lnTo>
                <a:lnTo>
                  <a:pt x="738" y="4242"/>
                </a:lnTo>
                <a:lnTo>
                  <a:pt x="726" y="4238"/>
                </a:lnTo>
                <a:lnTo>
                  <a:pt x="714" y="4233"/>
                </a:lnTo>
                <a:lnTo>
                  <a:pt x="703" y="4229"/>
                </a:lnTo>
                <a:lnTo>
                  <a:pt x="559" y="4341"/>
                </a:lnTo>
                <a:lnTo>
                  <a:pt x="439" y="4435"/>
                </a:lnTo>
                <a:lnTo>
                  <a:pt x="388" y="4475"/>
                </a:lnTo>
                <a:lnTo>
                  <a:pt x="343" y="4509"/>
                </a:lnTo>
                <a:lnTo>
                  <a:pt x="305" y="4535"/>
                </a:lnTo>
                <a:lnTo>
                  <a:pt x="275" y="4555"/>
                </a:lnTo>
                <a:lnTo>
                  <a:pt x="258" y="4563"/>
                </a:lnTo>
                <a:lnTo>
                  <a:pt x="241" y="4570"/>
                </a:lnTo>
                <a:lnTo>
                  <a:pt x="224" y="4574"/>
                </a:lnTo>
                <a:lnTo>
                  <a:pt x="206" y="4578"/>
                </a:lnTo>
                <a:lnTo>
                  <a:pt x="189" y="4579"/>
                </a:lnTo>
                <a:lnTo>
                  <a:pt x="170" y="4579"/>
                </a:lnTo>
                <a:lnTo>
                  <a:pt x="153" y="4576"/>
                </a:lnTo>
                <a:lnTo>
                  <a:pt x="136" y="4573"/>
                </a:lnTo>
                <a:lnTo>
                  <a:pt x="119" y="4568"/>
                </a:lnTo>
                <a:lnTo>
                  <a:pt x="103" y="4560"/>
                </a:lnTo>
                <a:lnTo>
                  <a:pt x="88" y="4553"/>
                </a:lnTo>
                <a:lnTo>
                  <a:pt x="73" y="4542"/>
                </a:lnTo>
                <a:lnTo>
                  <a:pt x="60" y="4531"/>
                </a:lnTo>
                <a:lnTo>
                  <a:pt x="46" y="4518"/>
                </a:lnTo>
                <a:lnTo>
                  <a:pt x="35" y="4503"/>
                </a:lnTo>
                <a:lnTo>
                  <a:pt x="25" y="4487"/>
                </a:lnTo>
                <a:lnTo>
                  <a:pt x="16" y="4471"/>
                </a:lnTo>
                <a:lnTo>
                  <a:pt x="10" y="4454"/>
                </a:lnTo>
                <a:lnTo>
                  <a:pt x="4" y="4436"/>
                </a:lnTo>
                <a:lnTo>
                  <a:pt x="1" y="4418"/>
                </a:lnTo>
                <a:lnTo>
                  <a:pt x="0" y="4400"/>
                </a:lnTo>
                <a:lnTo>
                  <a:pt x="1" y="4383"/>
                </a:lnTo>
                <a:lnTo>
                  <a:pt x="2" y="4366"/>
                </a:lnTo>
                <a:lnTo>
                  <a:pt x="6" y="4348"/>
                </a:lnTo>
                <a:lnTo>
                  <a:pt x="12" y="4332"/>
                </a:lnTo>
                <a:lnTo>
                  <a:pt x="18" y="4316"/>
                </a:lnTo>
                <a:lnTo>
                  <a:pt x="27" y="4299"/>
                </a:lnTo>
                <a:lnTo>
                  <a:pt x="37" y="4285"/>
                </a:lnTo>
                <a:lnTo>
                  <a:pt x="49" y="4271"/>
                </a:lnTo>
                <a:lnTo>
                  <a:pt x="62" y="4259"/>
                </a:lnTo>
                <a:lnTo>
                  <a:pt x="76" y="4247"/>
                </a:lnTo>
                <a:lnTo>
                  <a:pt x="92" y="4237"/>
                </a:lnTo>
                <a:lnTo>
                  <a:pt x="106" y="4229"/>
                </a:lnTo>
                <a:lnTo>
                  <a:pt x="124" y="4220"/>
                </a:lnTo>
                <a:lnTo>
                  <a:pt x="165" y="4202"/>
                </a:lnTo>
                <a:lnTo>
                  <a:pt x="215" y="4181"/>
                </a:lnTo>
                <a:lnTo>
                  <a:pt x="275" y="4158"/>
                </a:lnTo>
                <a:lnTo>
                  <a:pt x="418" y="4103"/>
                </a:lnTo>
                <a:lnTo>
                  <a:pt x="501" y="4070"/>
                </a:lnTo>
                <a:lnTo>
                  <a:pt x="591" y="4033"/>
                </a:lnTo>
                <a:lnTo>
                  <a:pt x="592" y="4021"/>
                </a:lnTo>
                <a:lnTo>
                  <a:pt x="594" y="4009"/>
                </a:lnTo>
                <a:lnTo>
                  <a:pt x="596" y="3997"/>
                </a:lnTo>
                <a:lnTo>
                  <a:pt x="601" y="3986"/>
                </a:lnTo>
                <a:lnTo>
                  <a:pt x="604" y="3974"/>
                </a:lnTo>
                <a:lnTo>
                  <a:pt x="609" y="3963"/>
                </a:lnTo>
                <a:lnTo>
                  <a:pt x="615" y="3953"/>
                </a:lnTo>
                <a:lnTo>
                  <a:pt x="620" y="3942"/>
                </a:lnTo>
                <a:lnTo>
                  <a:pt x="627" y="3931"/>
                </a:lnTo>
                <a:lnTo>
                  <a:pt x="634" y="3921"/>
                </a:lnTo>
                <a:lnTo>
                  <a:pt x="642" y="3912"/>
                </a:lnTo>
                <a:lnTo>
                  <a:pt x="651" y="3903"/>
                </a:lnTo>
                <a:lnTo>
                  <a:pt x="661" y="3895"/>
                </a:lnTo>
                <a:lnTo>
                  <a:pt x="670" y="3886"/>
                </a:lnTo>
                <a:lnTo>
                  <a:pt x="681" y="3879"/>
                </a:lnTo>
                <a:lnTo>
                  <a:pt x="692" y="3872"/>
                </a:lnTo>
                <a:lnTo>
                  <a:pt x="820" y="3798"/>
                </a:lnTo>
                <a:close/>
                <a:moveTo>
                  <a:pt x="3274" y="2848"/>
                </a:moveTo>
                <a:lnTo>
                  <a:pt x="3558" y="2684"/>
                </a:lnTo>
                <a:lnTo>
                  <a:pt x="3549" y="2660"/>
                </a:lnTo>
                <a:lnTo>
                  <a:pt x="3540" y="2635"/>
                </a:lnTo>
                <a:lnTo>
                  <a:pt x="3531" y="2613"/>
                </a:lnTo>
                <a:lnTo>
                  <a:pt x="3521" y="2589"/>
                </a:lnTo>
                <a:lnTo>
                  <a:pt x="3510" y="2566"/>
                </a:lnTo>
                <a:lnTo>
                  <a:pt x="3499" y="2543"/>
                </a:lnTo>
                <a:lnTo>
                  <a:pt x="3487" y="2520"/>
                </a:lnTo>
                <a:lnTo>
                  <a:pt x="3474" y="2498"/>
                </a:lnTo>
                <a:lnTo>
                  <a:pt x="3461" y="2477"/>
                </a:lnTo>
                <a:lnTo>
                  <a:pt x="3448" y="2455"/>
                </a:lnTo>
                <a:lnTo>
                  <a:pt x="3434" y="2434"/>
                </a:lnTo>
                <a:lnTo>
                  <a:pt x="3419" y="2413"/>
                </a:lnTo>
                <a:lnTo>
                  <a:pt x="3388" y="2372"/>
                </a:lnTo>
                <a:lnTo>
                  <a:pt x="3356" y="2334"/>
                </a:lnTo>
                <a:lnTo>
                  <a:pt x="3071" y="2498"/>
                </a:lnTo>
                <a:lnTo>
                  <a:pt x="3049" y="2479"/>
                </a:lnTo>
                <a:lnTo>
                  <a:pt x="3026" y="2460"/>
                </a:lnTo>
                <a:lnTo>
                  <a:pt x="3003" y="2443"/>
                </a:lnTo>
                <a:lnTo>
                  <a:pt x="2978" y="2427"/>
                </a:lnTo>
                <a:lnTo>
                  <a:pt x="2959" y="2415"/>
                </a:lnTo>
                <a:lnTo>
                  <a:pt x="2940" y="2404"/>
                </a:lnTo>
                <a:lnTo>
                  <a:pt x="2920" y="2394"/>
                </a:lnTo>
                <a:lnTo>
                  <a:pt x="2900" y="2385"/>
                </a:lnTo>
                <a:lnTo>
                  <a:pt x="2881" y="2377"/>
                </a:lnTo>
                <a:lnTo>
                  <a:pt x="2861" y="2368"/>
                </a:lnTo>
                <a:lnTo>
                  <a:pt x="2821" y="2354"/>
                </a:lnTo>
                <a:lnTo>
                  <a:pt x="2821" y="2026"/>
                </a:lnTo>
                <a:lnTo>
                  <a:pt x="2771" y="2017"/>
                </a:lnTo>
                <a:lnTo>
                  <a:pt x="2722" y="2011"/>
                </a:lnTo>
                <a:lnTo>
                  <a:pt x="2672" y="2006"/>
                </a:lnTo>
                <a:lnTo>
                  <a:pt x="2646" y="2006"/>
                </a:lnTo>
                <a:lnTo>
                  <a:pt x="2621" y="2005"/>
                </a:lnTo>
                <a:lnTo>
                  <a:pt x="2595" y="2006"/>
                </a:lnTo>
                <a:lnTo>
                  <a:pt x="2569" y="2007"/>
                </a:lnTo>
                <a:lnTo>
                  <a:pt x="2543" y="2008"/>
                </a:lnTo>
                <a:lnTo>
                  <a:pt x="2518" y="2012"/>
                </a:lnTo>
                <a:lnTo>
                  <a:pt x="2467" y="2019"/>
                </a:lnTo>
                <a:lnTo>
                  <a:pt x="2417" y="2028"/>
                </a:lnTo>
                <a:lnTo>
                  <a:pt x="2417" y="2355"/>
                </a:lnTo>
                <a:lnTo>
                  <a:pt x="2382" y="2367"/>
                </a:lnTo>
                <a:lnTo>
                  <a:pt x="2349" y="2380"/>
                </a:lnTo>
                <a:lnTo>
                  <a:pt x="2317" y="2396"/>
                </a:lnTo>
                <a:lnTo>
                  <a:pt x="2285" y="2414"/>
                </a:lnTo>
                <a:lnTo>
                  <a:pt x="2254" y="2432"/>
                </a:lnTo>
                <a:lnTo>
                  <a:pt x="2224" y="2453"/>
                </a:lnTo>
                <a:lnTo>
                  <a:pt x="2195" y="2476"/>
                </a:lnTo>
                <a:lnTo>
                  <a:pt x="2168" y="2500"/>
                </a:lnTo>
                <a:lnTo>
                  <a:pt x="1884" y="2335"/>
                </a:lnTo>
                <a:lnTo>
                  <a:pt x="1857" y="2367"/>
                </a:lnTo>
                <a:lnTo>
                  <a:pt x="1832" y="2399"/>
                </a:lnTo>
                <a:lnTo>
                  <a:pt x="1807" y="2432"/>
                </a:lnTo>
                <a:lnTo>
                  <a:pt x="1784" y="2467"/>
                </a:lnTo>
                <a:lnTo>
                  <a:pt x="1768" y="2493"/>
                </a:lnTo>
                <a:lnTo>
                  <a:pt x="1753" y="2519"/>
                </a:lnTo>
                <a:lnTo>
                  <a:pt x="1739" y="2546"/>
                </a:lnTo>
                <a:lnTo>
                  <a:pt x="1726" y="2573"/>
                </a:lnTo>
                <a:lnTo>
                  <a:pt x="1714" y="2602"/>
                </a:lnTo>
                <a:lnTo>
                  <a:pt x="1702" y="2629"/>
                </a:lnTo>
                <a:lnTo>
                  <a:pt x="1692" y="2657"/>
                </a:lnTo>
                <a:lnTo>
                  <a:pt x="1682" y="2685"/>
                </a:lnTo>
                <a:lnTo>
                  <a:pt x="1966" y="2850"/>
                </a:lnTo>
                <a:lnTo>
                  <a:pt x="1958" y="2885"/>
                </a:lnTo>
                <a:lnTo>
                  <a:pt x="1954" y="2921"/>
                </a:lnTo>
                <a:lnTo>
                  <a:pt x="1951" y="2958"/>
                </a:lnTo>
                <a:lnTo>
                  <a:pt x="1949" y="2994"/>
                </a:lnTo>
                <a:lnTo>
                  <a:pt x="1951" y="3030"/>
                </a:lnTo>
                <a:lnTo>
                  <a:pt x="1954" y="3066"/>
                </a:lnTo>
                <a:lnTo>
                  <a:pt x="1958" y="3102"/>
                </a:lnTo>
                <a:lnTo>
                  <a:pt x="1965" y="3138"/>
                </a:lnTo>
                <a:lnTo>
                  <a:pt x="1681" y="3302"/>
                </a:lnTo>
                <a:lnTo>
                  <a:pt x="1689" y="3326"/>
                </a:lnTo>
                <a:lnTo>
                  <a:pt x="1698" y="3349"/>
                </a:lnTo>
                <a:lnTo>
                  <a:pt x="1707" y="3373"/>
                </a:lnTo>
                <a:lnTo>
                  <a:pt x="1718" y="3397"/>
                </a:lnTo>
                <a:lnTo>
                  <a:pt x="1728" y="3420"/>
                </a:lnTo>
                <a:lnTo>
                  <a:pt x="1740" y="3443"/>
                </a:lnTo>
                <a:lnTo>
                  <a:pt x="1752" y="3466"/>
                </a:lnTo>
                <a:lnTo>
                  <a:pt x="1764" y="3487"/>
                </a:lnTo>
                <a:lnTo>
                  <a:pt x="1777" y="3509"/>
                </a:lnTo>
                <a:lnTo>
                  <a:pt x="1790" y="3531"/>
                </a:lnTo>
                <a:lnTo>
                  <a:pt x="1804" y="3552"/>
                </a:lnTo>
                <a:lnTo>
                  <a:pt x="1819" y="3572"/>
                </a:lnTo>
                <a:lnTo>
                  <a:pt x="1834" y="3593"/>
                </a:lnTo>
                <a:lnTo>
                  <a:pt x="1849" y="3614"/>
                </a:lnTo>
                <a:lnTo>
                  <a:pt x="1866" y="3632"/>
                </a:lnTo>
                <a:lnTo>
                  <a:pt x="1882" y="3652"/>
                </a:lnTo>
                <a:lnTo>
                  <a:pt x="2167" y="3487"/>
                </a:lnTo>
                <a:lnTo>
                  <a:pt x="2189" y="3507"/>
                </a:lnTo>
                <a:lnTo>
                  <a:pt x="2212" y="3527"/>
                </a:lnTo>
                <a:lnTo>
                  <a:pt x="2236" y="3544"/>
                </a:lnTo>
                <a:lnTo>
                  <a:pt x="2262" y="3561"/>
                </a:lnTo>
                <a:lnTo>
                  <a:pt x="2281" y="3572"/>
                </a:lnTo>
                <a:lnTo>
                  <a:pt x="2299" y="3583"/>
                </a:lnTo>
                <a:lnTo>
                  <a:pt x="2319" y="3593"/>
                </a:lnTo>
                <a:lnTo>
                  <a:pt x="2337" y="3602"/>
                </a:lnTo>
                <a:lnTo>
                  <a:pt x="2357" y="3610"/>
                </a:lnTo>
                <a:lnTo>
                  <a:pt x="2377" y="3619"/>
                </a:lnTo>
                <a:lnTo>
                  <a:pt x="2417" y="3632"/>
                </a:lnTo>
                <a:lnTo>
                  <a:pt x="2417" y="3961"/>
                </a:lnTo>
                <a:lnTo>
                  <a:pt x="2441" y="3967"/>
                </a:lnTo>
                <a:lnTo>
                  <a:pt x="2466" y="3970"/>
                </a:lnTo>
                <a:lnTo>
                  <a:pt x="2492" y="3974"/>
                </a:lnTo>
                <a:lnTo>
                  <a:pt x="2517" y="3978"/>
                </a:lnTo>
                <a:lnTo>
                  <a:pt x="2542" y="3980"/>
                </a:lnTo>
                <a:lnTo>
                  <a:pt x="2568" y="3981"/>
                </a:lnTo>
                <a:lnTo>
                  <a:pt x="2593" y="3982"/>
                </a:lnTo>
                <a:lnTo>
                  <a:pt x="2619" y="3982"/>
                </a:lnTo>
                <a:lnTo>
                  <a:pt x="2644" y="3982"/>
                </a:lnTo>
                <a:lnTo>
                  <a:pt x="2670" y="3981"/>
                </a:lnTo>
                <a:lnTo>
                  <a:pt x="2695" y="3979"/>
                </a:lnTo>
                <a:lnTo>
                  <a:pt x="2721" y="3977"/>
                </a:lnTo>
                <a:lnTo>
                  <a:pt x="2771" y="3969"/>
                </a:lnTo>
                <a:lnTo>
                  <a:pt x="2821" y="3960"/>
                </a:lnTo>
                <a:lnTo>
                  <a:pt x="2821" y="3633"/>
                </a:lnTo>
                <a:lnTo>
                  <a:pt x="2855" y="3622"/>
                </a:lnTo>
                <a:lnTo>
                  <a:pt x="2888" y="3608"/>
                </a:lnTo>
                <a:lnTo>
                  <a:pt x="2921" y="3593"/>
                </a:lnTo>
                <a:lnTo>
                  <a:pt x="2954" y="3576"/>
                </a:lnTo>
                <a:lnTo>
                  <a:pt x="2985" y="3556"/>
                </a:lnTo>
                <a:lnTo>
                  <a:pt x="3014" y="3535"/>
                </a:lnTo>
                <a:lnTo>
                  <a:pt x="3044" y="3514"/>
                </a:lnTo>
                <a:lnTo>
                  <a:pt x="3072" y="3489"/>
                </a:lnTo>
                <a:lnTo>
                  <a:pt x="3356" y="3653"/>
                </a:lnTo>
                <a:lnTo>
                  <a:pt x="3382" y="3621"/>
                </a:lnTo>
                <a:lnTo>
                  <a:pt x="3408" y="3590"/>
                </a:lnTo>
                <a:lnTo>
                  <a:pt x="3433" y="3556"/>
                </a:lnTo>
                <a:lnTo>
                  <a:pt x="3456" y="3521"/>
                </a:lnTo>
                <a:lnTo>
                  <a:pt x="3472" y="3495"/>
                </a:lnTo>
                <a:lnTo>
                  <a:pt x="3487" y="3468"/>
                </a:lnTo>
                <a:lnTo>
                  <a:pt x="3500" y="3442"/>
                </a:lnTo>
                <a:lnTo>
                  <a:pt x="3514" y="3415"/>
                </a:lnTo>
                <a:lnTo>
                  <a:pt x="3526" y="3386"/>
                </a:lnTo>
                <a:lnTo>
                  <a:pt x="3537" y="3359"/>
                </a:lnTo>
                <a:lnTo>
                  <a:pt x="3548" y="3331"/>
                </a:lnTo>
                <a:lnTo>
                  <a:pt x="3558" y="3303"/>
                </a:lnTo>
                <a:lnTo>
                  <a:pt x="3274" y="3139"/>
                </a:lnTo>
                <a:lnTo>
                  <a:pt x="3282" y="3102"/>
                </a:lnTo>
                <a:lnTo>
                  <a:pt x="3286" y="3066"/>
                </a:lnTo>
                <a:lnTo>
                  <a:pt x="3289" y="3029"/>
                </a:lnTo>
                <a:lnTo>
                  <a:pt x="3291" y="2993"/>
                </a:lnTo>
                <a:lnTo>
                  <a:pt x="3289" y="2956"/>
                </a:lnTo>
                <a:lnTo>
                  <a:pt x="3286" y="2920"/>
                </a:lnTo>
                <a:lnTo>
                  <a:pt x="3282" y="2883"/>
                </a:lnTo>
                <a:lnTo>
                  <a:pt x="3274" y="2848"/>
                </a:lnTo>
                <a:close/>
                <a:moveTo>
                  <a:pt x="2971" y="3216"/>
                </a:moveTo>
                <a:lnTo>
                  <a:pt x="2971" y="3216"/>
                </a:lnTo>
                <a:lnTo>
                  <a:pt x="2956" y="3239"/>
                </a:lnTo>
                <a:lnTo>
                  <a:pt x="2940" y="3259"/>
                </a:lnTo>
                <a:lnTo>
                  <a:pt x="2922" y="3279"/>
                </a:lnTo>
                <a:lnTo>
                  <a:pt x="2904" y="3297"/>
                </a:lnTo>
                <a:lnTo>
                  <a:pt x="2884" y="3315"/>
                </a:lnTo>
                <a:lnTo>
                  <a:pt x="2863" y="3331"/>
                </a:lnTo>
                <a:lnTo>
                  <a:pt x="2843" y="3346"/>
                </a:lnTo>
                <a:lnTo>
                  <a:pt x="2820" y="3359"/>
                </a:lnTo>
                <a:lnTo>
                  <a:pt x="2797" y="3371"/>
                </a:lnTo>
                <a:lnTo>
                  <a:pt x="2773" y="3381"/>
                </a:lnTo>
                <a:lnTo>
                  <a:pt x="2748" y="3390"/>
                </a:lnTo>
                <a:lnTo>
                  <a:pt x="2723" y="3397"/>
                </a:lnTo>
                <a:lnTo>
                  <a:pt x="2698" y="3403"/>
                </a:lnTo>
                <a:lnTo>
                  <a:pt x="2672" y="3407"/>
                </a:lnTo>
                <a:lnTo>
                  <a:pt x="2645" y="3409"/>
                </a:lnTo>
                <a:lnTo>
                  <a:pt x="2618" y="3410"/>
                </a:lnTo>
                <a:lnTo>
                  <a:pt x="2588" y="3409"/>
                </a:lnTo>
                <a:lnTo>
                  <a:pt x="2559" y="3406"/>
                </a:lnTo>
                <a:lnTo>
                  <a:pt x="2531" y="3402"/>
                </a:lnTo>
                <a:lnTo>
                  <a:pt x="2503" y="3394"/>
                </a:lnTo>
                <a:lnTo>
                  <a:pt x="2474" y="3385"/>
                </a:lnTo>
                <a:lnTo>
                  <a:pt x="2447" y="3374"/>
                </a:lnTo>
                <a:lnTo>
                  <a:pt x="2421" y="3361"/>
                </a:lnTo>
                <a:lnTo>
                  <a:pt x="2396" y="3346"/>
                </a:lnTo>
                <a:lnTo>
                  <a:pt x="2379" y="3334"/>
                </a:lnTo>
                <a:lnTo>
                  <a:pt x="2362" y="3322"/>
                </a:lnTo>
                <a:lnTo>
                  <a:pt x="2346" y="3309"/>
                </a:lnTo>
                <a:lnTo>
                  <a:pt x="2331" y="3296"/>
                </a:lnTo>
                <a:lnTo>
                  <a:pt x="2317" y="3281"/>
                </a:lnTo>
                <a:lnTo>
                  <a:pt x="2303" y="3266"/>
                </a:lnTo>
                <a:lnTo>
                  <a:pt x="2290" y="3251"/>
                </a:lnTo>
                <a:lnTo>
                  <a:pt x="2278" y="3234"/>
                </a:lnTo>
                <a:lnTo>
                  <a:pt x="2267" y="3218"/>
                </a:lnTo>
                <a:lnTo>
                  <a:pt x="2256" y="3201"/>
                </a:lnTo>
                <a:lnTo>
                  <a:pt x="2246" y="3182"/>
                </a:lnTo>
                <a:lnTo>
                  <a:pt x="2237" y="3164"/>
                </a:lnTo>
                <a:lnTo>
                  <a:pt x="2230" y="3145"/>
                </a:lnTo>
                <a:lnTo>
                  <a:pt x="2222" y="3126"/>
                </a:lnTo>
                <a:lnTo>
                  <a:pt x="2217" y="3106"/>
                </a:lnTo>
                <a:lnTo>
                  <a:pt x="2211" y="3085"/>
                </a:lnTo>
                <a:lnTo>
                  <a:pt x="2207" y="3065"/>
                </a:lnTo>
                <a:lnTo>
                  <a:pt x="2205" y="3044"/>
                </a:lnTo>
                <a:lnTo>
                  <a:pt x="2203" y="3025"/>
                </a:lnTo>
                <a:lnTo>
                  <a:pt x="2202" y="3004"/>
                </a:lnTo>
                <a:lnTo>
                  <a:pt x="2202" y="2983"/>
                </a:lnTo>
                <a:lnTo>
                  <a:pt x="2203" y="2963"/>
                </a:lnTo>
                <a:lnTo>
                  <a:pt x="2204" y="2943"/>
                </a:lnTo>
                <a:lnTo>
                  <a:pt x="2207" y="2922"/>
                </a:lnTo>
                <a:lnTo>
                  <a:pt x="2211" y="2903"/>
                </a:lnTo>
                <a:lnTo>
                  <a:pt x="2216" y="2883"/>
                </a:lnTo>
                <a:lnTo>
                  <a:pt x="2222" y="2864"/>
                </a:lnTo>
                <a:lnTo>
                  <a:pt x="2229" y="2844"/>
                </a:lnTo>
                <a:lnTo>
                  <a:pt x="2236" y="2826"/>
                </a:lnTo>
                <a:lnTo>
                  <a:pt x="2245" y="2807"/>
                </a:lnTo>
                <a:lnTo>
                  <a:pt x="2255" y="2789"/>
                </a:lnTo>
                <a:lnTo>
                  <a:pt x="2266" y="2770"/>
                </a:lnTo>
                <a:lnTo>
                  <a:pt x="2281" y="2748"/>
                </a:lnTo>
                <a:lnTo>
                  <a:pt x="2297" y="2728"/>
                </a:lnTo>
                <a:lnTo>
                  <a:pt x="2315" y="2707"/>
                </a:lnTo>
                <a:lnTo>
                  <a:pt x="2333" y="2689"/>
                </a:lnTo>
                <a:lnTo>
                  <a:pt x="2353" y="2671"/>
                </a:lnTo>
                <a:lnTo>
                  <a:pt x="2373" y="2656"/>
                </a:lnTo>
                <a:lnTo>
                  <a:pt x="2394" y="2641"/>
                </a:lnTo>
                <a:lnTo>
                  <a:pt x="2417" y="2628"/>
                </a:lnTo>
                <a:lnTo>
                  <a:pt x="2440" y="2616"/>
                </a:lnTo>
                <a:lnTo>
                  <a:pt x="2463" y="2605"/>
                </a:lnTo>
                <a:lnTo>
                  <a:pt x="2488" y="2596"/>
                </a:lnTo>
                <a:lnTo>
                  <a:pt x="2513" y="2590"/>
                </a:lnTo>
                <a:lnTo>
                  <a:pt x="2540" y="2583"/>
                </a:lnTo>
                <a:lnTo>
                  <a:pt x="2566" y="2580"/>
                </a:lnTo>
                <a:lnTo>
                  <a:pt x="2592" y="2577"/>
                </a:lnTo>
                <a:lnTo>
                  <a:pt x="2619" y="2576"/>
                </a:lnTo>
                <a:lnTo>
                  <a:pt x="2648" y="2577"/>
                </a:lnTo>
                <a:lnTo>
                  <a:pt x="2678" y="2580"/>
                </a:lnTo>
                <a:lnTo>
                  <a:pt x="2706" y="2585"/>
                </a:lnTo>
                <a:lnTo>
                  <a:pt x="2734" y="2592"/>
                </a:lnTo>
                <a:lnTo>
                  <a:pt x="2762" y="2602"/>
                </a:lnTo>
                <a:lnTo>
                  <a:pt x="2790" y="2613"/>
                </a:lnTo>
                <a:lnTo>
                  <a:pt x="2816" y="2626"/>
                </a:lnTo>
                <a:lnTo>
                  <a:pt x="2841" y="2641"/>
                </a:lnTo>
                <a:lnTo>
                  <a:pt x="2858" y="2652"/>
                </a:lnTo>
                <a:lnTo>
                  <a:pt x="2875" y="2665"/>
                </a:lnTo>
                <a:lnTo>
                  <a:pt x="2891" y="2677"/>
                </a:lnTo>
                <a:lnTo>
                  <a:pt x="2906" y="2691"/>
                </a:lnTo>
                <a:lnTo>
                  <a:pt x="2921" y="2705"/>
                </a:lnTo>
                <a:lnTo>
                  <a:pt x="2934" y="2720"/>
                </a:lnTo>
                <a:lnTo>
                  <a:pt x="2947" y="2737"/>
                </a:lnTo>
                <a:lnTo>
                  <a:pt x="2959" y="2753"/>
                </a:lnTo>
                <a:lnTo>
                  <a:pt x="2971" y="2769"/>
                </a:lnTo>
                <a:lnTo>
                  <a:pt x="2981" y="2786"/>
                </a:lnTo>
                <a:lnTo>
                  <a:pt x="2991" y="2805"/>
                </a:lnTo>
                <a:lnTo>
                  <a:pt x="2999" y="2822"/>
                </a:lnTo>
                <a:lnTo>
                  <a:pt x="3007" y="2842"/>
                </a:lnTo>
                <a:lnTo>
                  <a:pt x="3014" y="2861"/>
                </a:lnTo>
                <a:lnTo>
                  <a:pt x="3020" y="2881"/>
                </a:lnTo>
                <a:lnTo>
                  <a:pt x="3025" y="2901"/>
                </a:lnTo>
                <a:lnTo>
                  <a:pt x="3030" y="2921"/>
                </a:lnTo>
                <a:lnTo>
                  <a:pt x="3033" y="2942"/>
                </a:lnTo>
                <a:lnTo>
                  <a:pt x="3034" y="2963"/>
                </a:lnTo>
                <a:lnTo>
                  <a:pt x="3035" y="2983"/>
                </a:lnTo>
                <a:lnTo>
                  <a:pt x="3035" y="3004"/>
                </a:lnTo>
                <a:lnTo>
                  <a:pt x="3035" y="3023"/>
                </a:lnTo>
                <a:lnTo>
                  <a:pt x="3033" y="3044"/>
                </a:lnTo>
                <a:lnTo>
                  <a:pt x="3030" y="3064"/>
                </a:lnTo>
                <a:lnTo>
                  <a:pt x="3026" y="3084"/>
                </a:lnTo>
                <a:lnTo>
                  <a:pt x="3021" y="3104"/>
                </a:lnTo>
                <a:lnTo>
                  <a:pt x="3016" y="3123"/>
                </a:lnTo>
                <a:lnTo>
                  <a:pt x="3008" y="3142"/>
                </a:lnTo>
                <a:lnTo>
                  <a:pt x="3000" y="3161"/>
                </a:lnTo>
                <a:lnTo>
                  <a:pt x="2992" y="3180"/>
                </a:lnTo>
                <a:lnTo>
                  <a:pt x="2982" y="3198"/>
                </a:lnTo>
                <a:lnTo>
                  <a:pt x="2971" y="3216"/>
                </a:lnTo>
                <a:close/>
                <a:moveTo>
                  <a:pt x="2618" y="4964"/>
                </a:moveTo>
                <a:lnTo>
                  <a:pt x="2618" y="4964"/>
                </a:lnTo>
                <a:lnTo>
                  <a:pt x="2669" y="4963"/>
                </a:lnTo>
                <a:lnTo>
                  <a:pt x="2720" y="4961"/>
                </a:lnTo>
                <a:lnTo>
                  <a:pt x="2770" y="4958"/>
                </a:lnTo>
                <a:lnTo>
                  <a:pt x="2821" y="4954"/>
                </a:lnTo>
                <a:lnTo>
                  <a:pt x="2821" y="5101"/>
                </a:lnTo>
                <a:lnTo>
                  <a:pt x="2820" y="5114"/>
                </a:lnTo>
                <a:lnTo>
                  <a:pt x="2819" y="5127"/>
                </a:lnTo>
                <a:lnTo>
                  <a:pt x="2817" y="5139"/>
                </a:lnTo>
                <a:lnTo>
                  <a:pt x="2815" y="5152"/>
                </a:lnTo>
                <a:lnTo>
                  <a:pt x="2810" y="5164"/>
                </a:lnTo>
                <a:lnTo>
                  <a:pt x="2807" y="5176"/>
                </a:lnTo>
                <a:lnTo>
                  <a:pt x="2801" y="5187"/>
                </a:lnTo>
                <a:lnTo>
                  <a:pt x="2796" y="5198"/>
                </a:lnTo>
                <a:lnTo>
                  <a:pt x="2790" y="5209"/>
                </a:lnTo>
                <a:lnTo>
                  <a:pt x="2783" y="5219"/>
                </a:lnTo>
                <a:lnTo>
                  <a:pt x="2775" y="5229"/>
                </a:lnTo>
                <a:lnTo>
                  <a:pt x="2768" y="5238"/>
                </a:lnTo>
                <a:lnTo>
                  <a:pt x="2759" y="5247"/>
                </a:lnTo>
                <a:lnTo>
                  <a:pt x="2750" y="5255"/>
                </a:lnTo>
                <a:lnTo>
                  <a:pt x="2741" y="5262"/>
                </a:lnTo>
                <a:lnTo>
                  <a:pt x="2731" y="5270"/>
                </a:lnTo>
                <a:lnTo>
                  <a:pt x="2756" y="5450"/>
                </a:lnTo>
                <a:lnTo>
                  <a:pt x="2778" y="5602"/>
                </a:lnTo>
                <a:lnTo>
                  <a:pt x="2786" y="5666"/>
                </a:lnTo>
                <a:lnTo>
                  <a:pt x="2793" y="5722"/>
                </a:lnTo>
                <a:lnTo>
                  <a:pt x="2797" y="5768"/>
                </a:lnTo>
                <a:lnTo>
                  <a:pt x="2798" y="5786"/>
                </a:lnTo>
                <a:lnTo>
                  <a:pt x="2799" y="5803"/>
                </a:lnTo>
                <a:lnTo>
                  <a:pt x="2798" y="5822"/>
                </a:lnTo>
                <a:lnTo>
                  <a:pt x="2795" y="5840"/>
                </a:lnTo>
                <a:lnTo>
                  <a:pt x="2791" y="5858"/>
                </a:lnTo>
                <a:lnTo>
                  <a:pt x="2784" y="5875"/>
                </a:lnTo>
                <a:lnTo>
                  <a:pt x="2776" y="5890"/>
                </a:lnTo>
                <a:lnTo>
                  <a:pt x="2768" y="5906"/>
                </a:lnTo>
                <a:lnTo>
                  <a:pt x="2757" y="5920"/>
                </a:lnTo>
                <a:lnTo>
                  <a:pt x="2745" y="5933"/>
                </a:lnTo>
                <a:lnTo>
                  <a:pt x="2732" y="5945"/>
                </a:lnTo>
                <a:lnTo>
                  <a:pt x="2718" y="5956"/>
                </a:lnTo>
                <a:lnTo>
                  <a:pt x="2703" y="5964"/>
                </a:lnTo>
                <a:lnTo>
                  <a:pt x="2686" y="5972"/>
                </a:lnTo>
                <a:lnTo>
                  <a:pt x="2670" y="5978"/>
                </a:lnTo>
                <a:lnTo>
                  <a:pt x="2653" y="5983"/>
                </a:lnTo>
                <a:lnTo>
                  <a:pt x="2634" y="5986"/>
                </a:lnTo>
                <a:lnTo>
                  <a:pt x="2616" y="5987"/>
                </a:lnTo>
                <a:lnTo>
                  <a:pt x="2596" y="5986"/>
                </a:lnTo>
                <a:lnTo>
                  <a:pt x="2579" y="5983"/>
                </a:lnTo>
                <a:lnTo>
                  <a:pt x="2560" y="5978"/>
                </a:lnTo>
                <a:lnTo>
                  <a:pt x="2544" y="5972"/>
                </a:lnTo>
                <a:lnTo>
                  <a:pt x="2528" y="5964"/>
                </a:lnTo>
                <a:lnTo>
                  <a:pt x="2512" y="5956"/>
                </a:lnTo>
                <a:lnTo>
                  <a:pt x="2498" y="5945"/>
                </a:lnTo>
                <a:lnTo>
                  <a:pt x="2485" y="5933"/>
                </a:lnTo>
                <a:lnTo>
                  <a:pt x="2474" y="5920"/>
                </a:lnTo>
                <a:lnTo>
                  <a:pt x="2463" y="5906"/>
                </a:lnTo>
                <a:lnTo>
                  <a:pt x="2454" y="5890"/>
                </a:lnTo>
                <a:lnTo>
                  <a:pt x="2446" y="5875"/>
                </a:lnTo>
                <a:lnTo>
                  <a:pt x="2441" y="5858"/>
                </a:lnTo>
                <a:lnTo>
                  <a:pt x="2436" y="5840"/>
                </a:lnTo>
                <a:lnTo>
                  <a:pt x="2433" y="5822"/>
                </a:lnTo>
                <a:lnTo>
                  <a:pt x="2432" y="5803"/>
                </a:lnTo>
                <a:lnTo>
                  <a:pt x="2433" y="5787"/>
                </a:lnTo>
                <a:lnTo>
                  <a:pt x="2434" y="5768"/>
                </a:lnTo>
                <a:lnTo>
                  <a:pt x="2439" y="5723"/>
                </a:lnTo>
                <a:lnTo>
                  <a:pt x="2446" y="5669"/>
                </a:lnTo>
                <a:lnTo>
                  <a:pt x="2455" y="5606"/>
                </a:lnTo>
                <a:lnTo>
                  <a:pt x="2479" y="5453"/>
                </a:lnTo>
                <a:lnTo>
                  <a:pt x="2492" y="5365"/>
                </a:lnTo>
                <a:lnTo>
                  <a:pt x="2506" y="5269"/>
                </a:lnTo>
                <a:lnTo>
                  <a:pt x="2496" y="5262"/>
                </a:lnTo>
                <a:lnTo>
                  <a:pt x="2486" y="5255"/>
                </a:lnTo>
                <a:lnTo>
                  <a:pt x="2478" y="5246"/>
                </a:lnTo>
                <a:lnTo>
                  <a:pt x="2469" y="5237"/>
                </a:lnTo>
                <a:lnTo>
                  <a:pt x="2461" y="5229"/>
                </a:lnTo>
                <a:lnTo>
                  <a:pt x="2454" y="5219"/>
                </a:lnTo>
                <a:lnTo>
                  <a:pt x="2447" y="5208"/>
                </a:lnTo>
                <a:lnTo>
                  <a:pt x="2441" y="5198"/>
                </a:lnTo>
                <a:lnTo>
                  <a:pt x="2435" y="5187"/>
                </a:lnTo>
                <a:lnTo>
                  <a:pt x="2431" y="5175"/>
                </a:lnTo>
                <a:lnTo>
                  <a:pt x="2427" y="5163"/>
                </a:lnTo>
                <a:lnTo>
                  <a:pt x="2422" y="5151"/>
                </a:lnTo>
                <a:lnTo>
                  <a:pt x="2420" y="5139"/>
                </a:lnTo>
                <a:lnTo>
                  <a:pt x="2418" y="5127"/>
                </a:lnTo>
                <a:lnTo>
                  <a:pt x="2417" y="5114"/>
                </a:lnTo>
                <a:lnTo>
                  <a:pt x="2417" y="5101"/>
                </a:lnTo>
                <a:lnTo>
                  <a:pt x="2417" y="4952"/>
                </a:lnTo>
                <a:lnTo>
                  <a:pt x="2467" y="4958"/>
                </a:lnTo>
                <a:lnTo>
                  <a:pt x="2517" y="4961"/>
                </a:lnTo>
                <a:lnTo>
                  <a:pt x="2568" y="4963"/>
                </a:lnTo>
                <a:lnTo>
                  <a:pt x="2618" y="4964"/>
                </a:lnTo>
                <a:close/>
                <a:moveTo>
                  <a:pt x="5210" y="4493"/>
                </a:moveTo>
                <a:lnTo>
                  <a:pt x="5210" y="4493"/>
                </a:lnTo>
                <a:lnTo>
                  <a:pt x="5199" y="4509"/>
                </a:lnTo>
                <a:lnTo>
                  <a:pt x="5188" y="4523"/>
                </a:lnTo>
                <a:lnTo>
                  <a:pt x="5175" y="4536"/>
                </a:lnTo>
                <a:lnTo>
                  <a:pt x="5161" y="4547"/>
                </a:lnTo>
                <a:lnTo>
                  <a:pt x="5147" y="4557"/>
                </a:lnTo>
                <a:lnTo>
                  <a:pt x="5130" y="4566"/>
                </a:lnTo>
                <a:lnTo>
                  <a:pt x="5115" y="4573"/>
                </a:lnTo>
                <a:lnTo>
                  <a:pt x="5098" y="4579"/>
                </a:lnTo>
                <a:lnTo>
                  <a:pt x="5080" y="4582"/>
                </a:lnTo>
                <a:lnTo>
                  <a:pt x="5063" y="4584"/>
                </a:lnTo>
                <a:lnTo>
                  <a:pt x="5046" y="4584"/>
                </a:lnTo>
                <a:lnTo>
                  <a:pt x="5028" y="4583"/>
                </a:lnTo>
                <a:lnTo>
                  <a:pt x="5010" y="4580"/>
                </a:lnTo>
                <a:lnTo>
                  <a:pt x="4992" y="4575"/>
                </a:lnTo>
                <a:lnTo>
                  <a:pt x="4975" y="4569"/>
                </a:lnTo>
                <a:lnTo>
                  <a:pt x="4959" y="4560"/>
                </a:lnTo>
                <a:lnTo>
                  <a:pt x="4945" y="4551"/>
                </a:lnTo>
                <a:lnTo>
                  <a:pt x="4928" y="4541"/>
                </a:lnTo>
                <a:lnTo>
                  <a:pt x="4892" y="4514"/>
                </a:lnTo>
                <a:lnTo>
                  <a:pt x="4849" y="4481"/>
                </a:lnTo>
                <a:lnTo>
                  <a:pt x="4799" y="4441"/>
                </a:lnTo>
                <a:lnTo>
                  <a:pt x="4679" y="4345"/>
                </a:lnTo>
                <a:lnTo>
                  <a:pt x="4610" y="4290"/>
                </a:lnTo>
                <a:lnTo>
                  <a:pt x="4533" y="4229"/>
                </a:lnTo>
                <a:lnTo>
                  <a:pt x="4522" y="4234"/>
                </a:lnTo>
                <a:lnTo>
                  <a:pt x="4511" y="4238"/>
                </a:lnTo>
                <a:lnTo>
                  <a:pt x="4499" y="4242"/>
                </a:lnTo>
                <a:lnTo>
                  <a:pt x="4487" y="4245"/>
                </a:lnTo>
                <a:lnTo>
                  <a:pt x="4475" y="4247"/>
                </a:lnTo>
                <a:lnTo>
                  <a:pt x="4463" y="4248"/>
                </a:lnTo>
                <a:lnTo>
                  <a:pt x="4451" y="4249"/>
                </a:lnTo>
                <a:lnTo>
                  <a:pt x="4439" y="4249"/>
                </a:lnTo>
                <a:lnTo>
                  <a:pt x="4426" y="4249"/>
                </a:lnTo>
                <a:lnTo>
                  <a:pt x="4414" y="4247"/>
                </a:lnTo>
                <a:lnTo>
                  <a:pt x="4402" y="4245"/>
                </a:lnTo>
                <a:lnTo>
                  <a:pt x="4390" y="4242"/>
                </a:lnTo>
                <a:lnTo>
                  <a:pt x="4378" y="4238"/>
                </a:lnTo>
                <a:lnTo>
                  <a:pt x="4366" y="4234"/>
                </a:lnTo>
                <a:lnTo>
                  <a:pt x="4354" y="4229"/>
                </a:lnTo>
                <a:lnTo>
                  <a:pt x="4343" y="4222"/>
                </a:lnTo>
                <a:lnTo>
                  <a:pt x="4216" y="4149"/>
                </a:lnTo>
                <a:lnTo>
                  <a:pt x="4252" y="4097"/>
                </a:lnTo>
                <a:lnTo>
                  <a:pt x="4286" y="4045"/>
                </a:lnTo>
                <a:lnTo>
                  <a:pt x="4323" y="3985"/>
                </a:lnTo>
                <a:lnTo>
                  <a:pt x="4357" y="3923"/>
                </a:lnTo>
                <a:lnTo>
                  <a:pt x="4389" y="3861"/>
                </a:lnTo>
                <a:lnTo>
                  <a:pt x="4419" y="3799"/>
                </a:lnTo>
                <a:lnTo>
                  <a:pt x="4545" y="3872"/>
                </a:lnTo>
                <a:lnTo>
                  <a:pt x="4557" y="3879"/>
                </a:lnTo>
                <a:lnTo>
                  <a:pt x="4566" y="3886"/>
                </a:lnTo>
                <a:lnTo>
                  <a:pt x="4576" y="3895"/>
                </a:lnTo>
                <a:lnTo>
                  <a:pt x="4586" y="3904"/>
                </a:lnTo>
                <a:lnTo>
                  <a:pt x="4595" y="3912"/>
                </a:lnTo>
                <a:lnTo>
                  <a:pt x="4602" y="3922"/>
                </a:lnTo>
                <a:lnTo>
                  <a:pt x="4610" y="3932"/>
                </a:lnTo>
                <a:lnTo>
                  <a:pt x="4616" y="3942"/>
                </a:lnTo>
                <a:lnTo>
                  <a:pt x="4623" y="3953"/>
                </a:lnTo>
                <a:lnTo>
                  <a:pt x="4628" y="3963"/>
                </a:lnTo>
                <a:lnTo>
                  <a:pt x="4633" y="3975"/>
                </a:lnTo>
                <a:lnTo>
                  <a:pt x="4637" y="3986"/>
                </a:lnTo>
                <a:lnTo>
                  <a:pt x="4640" y="3998"/>
                </a:lnTo>
                <a:lnTo>
                  <a:pt x="4642" y="4010"/>
                </a:lnTo>
                <a:lnTo>
                  <a:pt x="4645" y="4022"/>
                </a:lnTo>
                <a:lnTo>
                  <a:pt x="4646" y="4034"/>
                </a:lnTo>
                <a:lnTo>
                  <a:pt x="4815" y="4103"/>
                </a:lnTo>
                <a:lnTo>
                  <a:pt x="4958" y="4160"/>
                </a:lnTo>
                <a:lnTo>
                  <a:pt x="5017" y="4184"/>
                </a:lnTo>
                <a:lnTo>
                  <a:pt x="5069" y="4206"/>
                </a:lnTo>
                <a:lnTo>
                  <a:pt x="5110" y="4225"/>
                </a:lnTo>
                <a:lnTo>
                  <a:pt x="5127" y="4234"/>
                </a:lnTo>
                <a:lnTo>
                  <a:pt x="5142" y="4242"/>
                </a:lnTo>
                <a:lnTo>
                  <a:pt x="5158" y="4253"/>
                </a:lnTo>
                <a:lnTo>
                  <a:pt x="5172" y="4263"/>
                </a:lnTo>
                <a:lnTo>
                  <a:pt x="5185" y="4276"/>
                </a:lnTo>
                <a:lnTo>
                  <a:pt x="5197" y="4291"/>
                </a:lnTo>
                <a:lnTo>
                  <a:pt x="5207" y="4305"/>
                </a:lnTo>
                <a:lnTo>
                  <a:pt x="5215" y="4320"/>
                </a:lnTo>
                <a:lnTo>
                  <a:pt x="5223" y="4336"/>
                </a:lnTo>
                <a:lnTo>
                  <a:pt x="5227" y="4354"/>
                </a:lnTo>
                <a:lnTo>
                  <a:pt x="5232" y="4371"/>
                </a:lnTo>
                <a:lnTo>
                  <a:pt x="5234" y="4388"/>
                </a:lnTo>
                <a:lnTo>
                  <a:pt x="5234" y="4406"/>
                </a:lnTo>
                <a:lnTo>
                  <a:pt x="5233" y="4423"/>
                </a:lnTo>
                <a:lnTo>
                  <a:pt x="5229" y="4442"/>
                </a:lnTo>
                <a:lnTo>
                  <a:pt x="5225" y="4459"/>
                </a:lnTo>
                <a:lnTo>
                  <a:pt x="5217" y="4476"/>
                </a:lnTo>
                <a:lnTo>
                  <a:pt x="5210" y="4493"/>
                </a:lnTo>
                <a:close/>
                <a:moveTo>
                  <a:pt x="3555" y="1512"/>
                </a:moveTo>
                <a:lnTo>
                  <a:pt x="3555" y="1512"/>
                </a:lnTo>
                <a:lnTo>
                  <a:pt x="3515" y="1488"/>
                </a:lnTo>
                <a:lnTo>
                  <a:pt x="3477" y="1466"/>
                </a:lnTo>
                <a:lnTo>
                  <a:pt x="3438" y="1444"/>
                </a:lnTo>
                <a:lnTo>
                  <a:pt x="3398" y="1424"/>
                </a:lnTo>
                <a:lnTo>
                  <a:pt x="3358" y="1405"/>
                </a:lnTo>
                <a:lnTo>
                  <a:pt x="3318" y="1387"/>
                </a:lnTo>
                <a:lnTo>
                  <a:pt x="3277" y="1369"/>
                </a:lnTo>
                <a:lnTo>
                  <a:pt x="3237" y="1354"/>
                </a:lnTo>
                <a:lnTo>
                  <a:pt x="3196" y="1339"/>
                </a:lnTo>
                <a:lnTo>
                  <a:pt x="3155" y="1325"/>
                </a:lnTo>
                <a:lnTo>
                  <a:pt x="3113" y="1312"/>
                </a:lnTo>
                <a:lnTo>
                  <a:pt x="3072" y="1301"/>
                </a:lnTo>
                <a:lnTo>
                  <a:pt x="3030" y="1290"/>
                </a:lnTo>
                <a:lnTo>
                  <a:pt x="2988" y="1280"/>
                </a:lnTo>
                <a:lnTo>
                  <a:pt x="2946" y="1272"/>
                </a:lnTo>
                <a:lnTo>
                  <a:pt x="2905" y="1265"/>
                </a:lnTo>
                <a:lnTo>
                  <a:pt x="2862" y="1258"/>
                </a:lnTo>
                <a:lnTo>
                  <a:pt x="2820" y="1253"/>
                </a:lnTo>
                <a:lnTo>
                  <a:pt x="2778" y="1249"/>
                </a:lnTo>
                <a:lnTo>
                  <a:pt x="2735" y="1245"/>
                </a:lnTo>
                <a:lnTo>
                  <a:pt x="2693" y="1243"/>
                </a:lnTo>
                <a:lnTo>
                  <a:pt x="2650" y="1242"/>
                </a:lnTo>
                <a:lnTo>
                  <a:pt x="2609" y="1241"/>
                </a:lnTo>
                <a:lnTo>
                  <a:pt x="2567" y="1242"/>
                </a:lnTo>
                <a:lnTo>
                  <a:pt x="2524" y="1244"/>
                </a:lnTo>
                <a:lnTo>
                  <a:pt x="2482" y="1248"/>
                </a:lnTo>
                <a:lnTo>
                  <a:pt x="2441" y="1251"/>
                </a:lnTo>
                <a:lnTo>
                  <a:pt x="2398" y="1256"/>
                </a:lnTo>
                <a:lnTo>
                  <a:pt x="2357" y="1262"/>
                </a:lnTo>
                <a:lnTo>
                  <a:pt x="2316" y="1268"/>
                </a:lnTo>
                <a:lnTo>
                  <a:pt x="2274" y="1276"/>
                </a:lnTo>
                <a:lnTo>
                  <a:pt x="2233" y="1285"/>
                </a:lnTo>
                <a:lnTo>
                  <a:pt x="2192" y="1294"/>
                </a:lnTo>
                <a:lnTo>
                  <a:pt x="2152" y="1305"/>
                </a:lnTo>
                <a:lnTo>
                  <a:pt x="2111" y="1317"/>
                </a:lnTo>
                <a:lnTo>
                  <a:pt x="2071" y="1330"/>
                </a:lnTo>
                <a:lnTo>
                  <a:pt x="2031" y="1343"/>
                </a:lnTo>
                <a:lnTo>
                  <a:pt x="1992" y="1358"/>
                </a:lnTo>
                <a:lnTo>
                  <a:pt x="1953" y="1374"/>
                </a:lnTo>
                <a:lnTo>
                  <a:pt x="1914" y="1390"/>
                </a:lnTo>
                <a:lnTo>
                  <a:pt x="1876" y="1407"/>
                </a:lnTo>
                <a:lnTo>
                  <a:pt x="1838" y="1426"/>
                </a:lnTo>
                <a:lnTo>
                  <a:pt x="1799" y="1445"/>
                </a:lnTo>
                <a:lnTo>
                  <a:pt x="1763" y="1466"/>
                </a:lnTo>
                <a:lnTo>
                  <a:pt x="1726" y="1487"/>
                </a:lnTo>
                <a:lnTo>
                  <a:pt x="1690" y="1508"/>
                </a:lnTo>
                <a:lnTo>
                  <a:pt x="1654" y="1532"/>
                </a:lnTo>
                <a:lnTo>
                  <a:pt x="1618" y="1556"/>
                </a:lnTo>
                <a:lnTo>
                  <a:pt x="1583" y="1580"/>
                </a:lnTo>
                <a:lnTo>
                  <a:pt x="1550" y="1606"/>
                </a:lnTo>
                <a:lnTo>
                  <a:pt x="1516" y="1633"/>
                </a:lnTo>
                <a:lnTo>
                  <a:pt x="1482" y="1661"/>
                </a:lnTo>
                <a:lnTo>
                  <a:pt x="1451" y="1689"/>
                </a:lnTo>
                <a:lnTo>
                  <a:pt x="1418" y="1718"/>
                </a:lnTo>
                <a:lnTo>
                  <a:pt x="1388" y="1749"/>
                </a:lnTo>
                <a:lnTo>
                  <a:pt x="1356" y="1779"/>
                </a:lnTo>
                <a:lnTo>
                  <a:pt x="1327" y="1812"/>
                </a:lnTo>
                <a:lnTo>
                  <a:pt x="1297" y="1844"/>
                </a:lnTo>
                <a:lnTo>
                  <a:pt x="1269" y="1878"/>
                </a:lnTo>
                <a:lnTo>
                  <a:pt x="1241" y="1913"/>
                </a:lnTo>
                <a:lnTo>
                  <a:pt x="1215" y="1947"/>
                </a:lnTo>
                <a:lnTo>
                  <a:pt x="1188" y="1984"/>
                </a:lnTo>
                <a:lnTo>
                  <a:pt x="1163" y="2021"/>
                </a:lnTo>
                <a:lnTo>
                  <a:pt x="1138" y="2059"/>
                </a:lnTo>
                <a:lnTo>
                  <a:pt x="1115" y="2097"/>
                </a:lnTo>
                <a:lnTo>
                  <a:pt x="1092" y="2137"/>
                </a:lnTo>
                <a:lnTo>
                  <a:pt x="1070" y="2176"/>
                </a:lnTo>
                <a:lnTo>
                  <a:pt x="1051" y="2216"/>
                </a:lnTo>
                <a:lnTo>
                  <a:pt x="1031" y="2255"/>
                </a:lnTo>
                <a:lnTo>
                  <a:pt x="1013" y="2295"/>
                </a:lnTo>
                <a:lnTo>
                  <a:pt x="995" y="2337"/>
                </a:lnTo>
                <a:lnTo>
                  <a:pt x="980" y="2377"/>
                </a:lnTo>
                <a:lnTo>
                  <a:pt x="965" y="2418"/>
                </a:lnTo>
                <a:lnTo>
                  <a:pt x="951" y="2459"/>
                </a:lnTo>
                <a:lnTo>
                  <a:pt x="939" y="2501"/>
                </a:lnTo>
                <a:lnTo>
                  <a:pt x="927" y="2542"/>
                </a:lnTo>
                <a:lnTo>
                  <a:pt x="916" y="2583"/>
                </a:lnTo>
                <a:lnTo>
                  <a:pt x="906" y="2626"/>
                </a:lnTo>
                <a:lnTo>
                  <a:pt x="899" y="2667"/>
                </a:lnTo>
                <a:lnTo>
                  <a:pt x="891" y="2709"/>
                </a:lnTo>
                <a:lnTo>
                  <a:pt x="884" y="2752"/>
                </a:lnTo>
                <a:lnTo>
                  <a:pt x="879" y="2794"/>
                </a:lnTo>
                <a:lnTo>
                  <a:pt x="875" y="2836"/>
                </a:lnTo>
                <a:lnTo>
                  <a:pt x="871" y="2879"/>
                </a:lnTo>
                <a:lnTo>
                  <a:pt x="869" y="2921"/>
                </a:lnTo>
                <a:lnTo>
                  <a:pt x="868" y="2963"/>
                </a:lnTo>
                <a:lnTo>
                  <a:pt x="868" y="3005"/>
                </a:lnTo>
                <a:lnTo>
                  <a:pt x="868" y="3047"/>
                </a:lnTo>
                <a:lnTo>
                  <a:pt x="870" y="3090"/>
                </a:lnTo>
                <a:lnTo>
                  <a:pt x="874" y="3132"/>
                </a:lnTo>
                <a:lnTo>
                  <a:pt x="877" y="3173"/>
                </a:lnTo>
                <a:lnTo>
                  <a:pt x="882" y="3216"/>
                </a:lnTo>
                <a:lnTo>
                  <a:pt x="888" y="3257"/>
                </a:lnTo>
                <a:lnTo>
                  <a:pt x="894" y="3298"/>
                </a:lnTo>
                <a:lnTo>
                  <a:pt x="903" y="3340"/>
                </a:lnTo>
                <a:lnTo>
                  <a:pt x="912" y="3381"/>
                </a:lnTo>
                <a:lnTo>
                  <a:pt x="921" y="3422"/>
                </a:lnTo>
                <a:lnTo>
                  <a:pt x="932" y="3462"/>
                </a:lnTo>
                <a:lnTo>
                  <a:pt x="943" y="3503"/>
                </a:lnTo>
                <a:lnTo>
                  <a:pt x="956" y="3543"/>
                </a:lnTo>
                <a:lnTo>
                  <a:pt x="970" y="3583"/>
                </a:lnTo>
                <a:lnTo>
                  <a:pt x="984" y="3622"/>
                </a:lnTo>
                <a:lnTo>
                  <a:pt x="1000" y="3661"/>
                </a:lnTo>
                <a:lnTo>
                  <a:pt x="1016" y="3700"/>
                </a:lnTo>
                <a:lnTo>
                  <a:pt x="1033" y="3739"/>
                </a:lnTo>
                <a:lnTo>
                  <a:pt x="1052" y="3777"/>
                </a:lnTo>
                <a:lnTo>
                  <a:pt x="1071" y="3815"/>
                </a:lnTo>
                <a:lnTo>
                  <a:pt x="1092" y="3852"/>
                </a:lnTo>
                <a:lnTo>
                  <a:pt x="1113" y="3889"/>
                </a:lnTo>
                <a:lnTo>
                  <a:pt x="1135" y="3924"/>
                </a:lnTo>
                <a:lnTo>
                  <a:pt x="1158" y="3960"/>
                </a:lnTo>
                <a:lnTo>
                  <a:pt x="1182" y="3996"/>
                </a:lnTo>
                <a:lnTo>
                  <a:pt x="1207" y="4031"/>
                </a:lnTo>
                <a:lnTo>
                  <a:pt x="1232" y="4065"/>
                </a:lnTo>
                <a:lnTo>
                  <a:pt x="1259" y="4098"/>
                </a:lnTo>
                <a:lnTo>
                  <a:pt x="1287" y="4131"/>
                </a:lnTo>
                <a:lnTo>
                  <a:pt x="1315" y="4163"/>
                </a:lnTo>
                <a:lnTo>
                  <a:pt x="1344" y="4196"/>
                </a:lnTo>
                <a:lnTo>
                  <a:pt x="1375" y="4226"/>
                </a:lnTo>
                <a:lnTo>
                  <a:pt x="1406" y="4257"/>
                </a:lnTo>
                <a:lnTo>
                  <a:pt x="1438" y="4287"/>
                </a:lnTo>
                <a:lnTo>
                  <a:pt x="1470" y="4317"/>
                </a:lnTo>
                <a:lnTo>
                  <a:pt x="1504" y="4345"/>
                </a:lnTo>
                <a:lnTo>
                  <a:pt x="1539" y="4372"/>
                </a:lnTo>
                <a:lnTo>
                  <a:pt x="1575" y="4399"/>
                </a:lnTo>
                <a:lnTo>
                  <a:pt x="1610" y="4425"/>
                </a:lnTo>
                <a:lnTo>
                  <a:pt x="1647" y="4451"/>
                </a:lnTo>
                <a:lnTo>
                  <a:pt x="1685" y="4475"/>
                </a:lnTo>
                <a:lnTo>
                  <a:pt x="1723" y="4499"/>
                </a:lnTo>
                <a:lnTo>
                  <a:pt x="1763" y="4522"/>
                </a:lnTo>
                <a:lnTo>
                  <a:pt x="1802" y="4544"/>
                </a:lnTo>
                <a:lnTo>
                  <a:pt x="1842" y="4563"/>
                </a:lnTo>
                <a:lnTo>
                  <a:pt x="1882" y="4583"/>
                </a:lnTo>
                <a:lnTo>
                  <a:pt x="1922" y="4601"/>
                </a:lnTo>
                <a:lnTo>
                  <a:pt x="1962" y="4618"/>
                </a:lnTo>
                <a:lnTo>
                  <a:pt x="2003" y="4634"/>
                </a:lnTo>
                <a:lnTo>
                  <a:pt x="2044" y="4649"/>
                </a:lnTo>
                <a:lnTo>
                  <a:pt x="2085" y="4662"/>
                </a:lnTo>
                <a:lnTo>
                  <a:pt x="2127" y="4675"/>
                </a:lnTo>
                <a:lnTo>
                  <a:pt x="2168" y="4687"/>
                </a:lnTo>
                <a:lnTo>
                  <a:pt x="2209" y="4698"/>
                </a:lnTo>
                <a:lnTo>
                  <a:pt x="2252" y="4707"/>
                </a:lnTo>
                <a:lnTo>
                  <a:pt x="2294" y="4716"/>
                </a:lnTo>
                <a:lnTo>
                  <a:pt x="2335" y="4723"/>
                </a:lnTo>
                <a:lnTo>
                  <a:pt x="2378" y="4730"/>
                </a:lnTo>
                <a:lnTo>
                  <a:pt x="2420" y="4735"/>
                </a:lnTo>
                <a:lnTo>
                  <a:pt x="2462" y="4739"/>
                </a:lnTo>
                <a:lnTo>
                  <a:pt x="2505" y="4743"/>
                </a:lnTo>
                <a:lnTo>
                  <a:pt x="2547" y="4745"/>
                </a:lnTo>
                <a:lnTo>
                  <a:pt x="2590" y="4746"/>
                </a:lnTo>
                <a:lnTo>
                  <a:pt x="2631" y="4746"/>
                </a:lnTo>
                <a:lnTo>
                  <a:pt x="2673" y="4745"/>
                </a:lnTo>
                <a:lnTo>
                  <a:pt x="2716" y="4744"/>
                </a:lnTo>
                <a:lnTo>
                  <a:pt x="2758" y="4741"/>
                </a:lnTo>
                <a:lnTo>
                  <a:pt x="2799" y="4737"/>
                </a:lnTo>
                <a:lnTo>
                  <a:pt x="2842" y="4732"/>
                </a:lnTo>
                <a:lnTo>
                  <a:pt x="2883" y="4726"/>
                </a:lnTo>
                <a:lnTo>
                  <a:pt x="2924" y="4719"/>
                </a:lnTo>
                <a:lnTo>
                  <a:pt x="2966" y="4711"/>
                </a:lnTo>
                <a:lnTo>
                  <a:pt x="3007" y="4703"/>
                </a:lnTo>
                <a:lnTo>
                  <a:pt x="3048" y="4693"/>
                </a:lnTo>
                <a:lnTo>
                  <a:pt x="3088" y="4682"/>
                </a:lnTo>
                <a:lnTo>
                  <a:pt x="3129" y="4670"/>
                </a:lnTo>
                <a:lnTo>
                  <a:pt x="3169" y="4658"/>
                </a:lnTo>
                <a:lnTo>
                  <a:pt x="3209" y="4644"/>
                </a:lnTo>
                <a:lnTo>
                  <a:pt x="3248" y="4630"/>
                </a:lnTo>
                <a:lnTo>
                  <a:pt x="3287" y="4614"/>
                </a:lnTo>
                <a:lnTo>
                  <a:pt x="3326" y="4597"/>
                </a:lnTo>
                <a:lnTo>
                  <a:pt x="3364" y="4580"/>
                </a:lnTo>
                <a:lnTo>
                  <a:pt x="3402" y="4561"/>
                </a:lnTo>
                <a:lnTo>
                  <a:pt x="3441" y="4543"/>
                </a:lnTo>
                <a:lnTo>
                  <a:pt x="3477" y="4522"/>
                </a:lnTo>
                <a:lnTo>
                  <a:pt x="3514" y="4501"/>
                </a:lnTo>
                <a:lnTo>
                  <a:pt x="3550" y="4479"/>
                </a:lnTo>
                <a:lnTo>
                  <a:pt x="3586" y="4456"/>
                </a:lnTo>
                <a:lnTo>
                  <a:pt x="3622" y="4432"/>
                </a:lnTo>
                <a:lnTo>
                  <a:pt x="3657" y="4407"/>
                </a:lnTo>
                <a:lnTo>
                  <a:pt x="3690" y="4381"/>
                </a:lnTo>
                <a:lnTo>
                  <a:pt x="3724" y="4355"/>
                </a:lnTo>
                <a:lnTo>
                  <a:pt x="3758" y="4328"/>
                </a:lnTo>
                <a:lnTo>
                  <a:pt x="3789" y="4298"/>
                </a:lnTo>
                <a:lnTo>
                  <a:pt x="3822" y="4270"/>
                </a:lnTo>
                <a:lnTo>
                  <a:pt x="3852" y="4240"/>
                </a:lnTo>
                <a:lnTo>
                  <a:pt x="3884" y="4208"/>
                </a:lnTo>
                <a:lnTo>
                  <a:pt x="3913" y="4177"/>
                </a:lnTo>
                <a:lnTo>
                  <a:pt x="3943" y="4144"/>
                </a:lnTo>
                <a:lnTo>
                  <a:pt x="3971" y="4110"/>
                </a:lnTo>
                <a:lnTo>
                  <a:pt x="3999" y="4075"/>
                </a:lnTo>
                <a:lnTo>
                  <a:pt x="4025" y="4040"/>
                </a:lnTo>
                <a:lnTo>
                  <a:pt x="4052" y="4004"/>
                </a:lnTo>
                <a:lnTo>
                  <a:pt x="4077" y="3967"/>
                </a:lnTo>
                <a:lnTo>
                  <a:pt x="4102" y="3929"/>
                </a:lnTo>
                <a:lnTo>
                  <a:pt x="4125" y="3890"/>
                </a:lnTo>
                <a:lnTo>
                  <a:pt x="4148" y="3852"/>
                </a:lnTo>
                <a:lnTo>
                  <a:pt x="4170" y="3811"/>
                </a:lnTo>
                <a:lnTo>
                  <a:pt x="4189" y="3772"/>
                </a:lnTo>
                <a:lnTo>
                  <a:pt x="4209" y="3732"/>
                </a:lnTo>
                <a:lnTo>
                  <a:pt x="4227" y="3692"/>
                </a:lnTo>
                <a:lnTo>
                  <a:pt x="4245" y="3652"/>
                </a:lnTo>
                <a:lnTo>
                  <a:pt x="4260" y="3611"/>
                </a:lnTo>
                <a:lnTo>
                  <a:pt x="4275" y="3570"/>
                </a:lnTo>
                <a:lnTo>
                  <a:pt x="4289" y="3529"/>
                </a:lnTo>
                <a:lnTo>
                  <a:pt x="4301" y="3487"/>
                </a:lnTo>
                <a:lnTo>
                  <a:pt x="4313" y="3446"/>
                </a:lnTo>
                <a:lnTo>
                  <a:pt x="4324" y="3404"/>
                </a:lnTo>
                <a:lnTo>
                  <a:pt x="4334" y="3362"/>
                </a:lnTo>
                <a:lnTo>
                  <a:pt x="4341" y="3320"/>
                </a:lnTo>
                <a:lnTo>
                  <a:pt x="4349" y="3278"/>
                </a:lnTo>
                <a:lnTo>
                  <a:pt x="4356" y="3236"/>
                </a:lnTo>
                <a:lnTo>
                  <a:pt x="4361" y="3194"/>
                </a:lnTo>
                <a:lnTo>
                  <a:pt x="4365" y="3152"/>
                </a:lnTo>
                <a:lnTo>
                  <a:pt x="4369" y="3109"/>
                </a:lnTo>
                <a:lnTo>
                  <a:pt x="4371" y="3067"/>
                </a:lnTo>
                <a:lnTo>
                  <a:pt x="4372" y="3025"/>
                </a:lnTo>
                <a:lnTo>
                  <a:pt x="4372" y="2982"/>
                </a:lnTo>
                <a:lnTo>
                  <a:pt x="4372" y="2941"/>
                </a:lnTo>
                <a:lnTo>
                  <a:pt x="4370" y="2898"/>
                </a:lnTo>
                <a:lnTo>
                  <a:pt x="4366" y="2856"/>
                </a:lnTo>
                <a:lnTo>
                  <a:pt x="4363" y="2815"/>
                </a:lnTo>
                <a:lnTo>
                  <a:pt x="4358" y="2772"/>
                </a:lnTo>
                <a:lnTo>
                  <a:pt x="4352" y="2731"/>
                </a:lnTo>
                <a:lnTo>
                  <a:pt x="4346" y="2690"/>
                </a:lnTo>
                <a:lnTo>
                  <a:pt x="4337" y="2648"/>
                </a:lnTo>
                <a:lnTo>
                  <a:pt x="4328" y="2607"/>
                </a:lnTo>
                <a:lnTo>
                  <a:pt x="4319" y="2566"/>
                </a:lnTo>
                <a:lnTo>
                  <a:pt x="4308" y="2526"/>
                </a:lnTo>
                <a:lnTo>
                  <a:pt x="4297" y="2485"/>
                </a:lnTo>
                <a:lnTo>
                  <a:pt x="4284" y="2445"/>
                </a:lnTo>
                <a:lnTo>
                  <a:pt x="4270" y="2405"/>
                </a:lnTo>
                <a:lnTo>
                  <a:pt x="4256" y="2366"/>
                </a:lnTo>
                <a:lnTo>
                  <a:pt x="4240" y="2327"/>
                </a:lnTo>
                <a:lnTo>
                  <a:pt x="4223" y="2288"/>
                </a:lnTo>
                <a:lnTo>
                  <a:pt x="4206" y="2250"/>
                </a:lnTo>
                <a:lnTo>
                  <a:pt x="4188" y="2212"/>
                </a:lnTo>
                <a:lnTo>
                  <a:pt x="4169" y="2174"/>
                </a:lnTo>
                <a:lnTo>
                  <a:pt x="4148" y="2137"/>
                </a:lnTo>
                <a:lnTo>
                  <a:pt x="4127" y="2100"/>
                </a:lnTo>
                <a:lnTo>
                  <a:pt x="4105" y="2064"/>
                </a:lnTo>
                <a:lnTo>
                  <a:pt x="4082" y="2028"/>
                </a:lnTo>
                <a:lnTo>
                  <a:pt x="4058" y="1992"/>
                </a:lnTo>
                <a:lnTo>
                  <a:pt x="4033" y="1957"/>
                </a:lnTo>
                <a:lnTo>
                  <a:pt x="4008" y="1924"/>
                </a:lnTo>
                <a:lnTo>
                  <a:pt x="3981" y="1890"/>
                </a:lnTo>
                <a:lnTo>
                  <a:pt x="3953" y="1856"/>
                </a:lnTo>
                <a:lnTo>
                  <a:pt x="3925" y="1824"/>
                </a:lnTo>
                <a:lnTo>
                  <a:pt x="3896" y="1792"/>
                </a:lnTo>
                <a:lnTo>
                  <a:pt x="3865" y="1761"/>
                </a:lnTo>
                <a:lnTo>
                  <a:pt x="3834" y="1730"/>
                </a:lnTo>
                <a:lnTo>
                  <a:pt x="3802" y="1701"/>
                </a:lnTo>
                <a:lnTo>
                  <a:pt x="3770" y="1671"/>
                </a:lnTo>
                <a:lnTo>
                  <a:pt x="3736" y="1643"/>
                </a:lnTo>
                <a:lnTo>
                  <a:pt x="3701" y="1615"/>
                </a:lnTo>
                <a:lnTo>
                  <a:pt x="3665" y="1588"/>
                </a:lnTo>
                <a:lnTo>
                  <a:pt x="3630" y="1562"/>
                </a:lnTo>
                <a:lnTo>
                  <a:pt x="3593" y="1537"/>
                </a:lnTo>
                <a:lnTo>
                  <a:pt x="3555" y="1512"/>
                </a:lnTo>
                <a:close/>
                <a:moveTo>
                  <a:pt x="3640" y="3637"/>
                </a:moveTo>
                <a:lnTo>
                  <a:pt x="3640" y="3637"/>
                </a:lnTo>
                <a:lnTo>
                  <a:pt x="3619" y="3670"/>
                </a:lnTo>
                <a:lnTo>
                  <a:pt x="3597" y="3702"/>
                </a:lnTo>
                <a:lnTo>
                  <a:pt x="3574" y="3733"/>
                </a:lnTo>
                <a:lnTo>
                  <a:pt x="3550" y="3764"/>
                </a:lnTo>
                <a:lnTo>
                  <a:pt x="3525" y="3792"/>
                </a:lnTo>
                <a:lnTo>
                  <a:pt x="3499" y="3820"/>
                </a:lnTo>
                <a:lnTo>
                  <a:pt x="3473" y="3848"/>
                </a:lnTo>
                <a:lnTo>
                  <a:pt x="3446" y="3874"/>
                </a:lnTo>
                <a:lnTo>
                  <a:pt x="3418" y="3899"/>
                </a:lnTo>
                <a:lnTo>
                  <a:pt x="3389" y="3924"/>
                </a:lnTo>
                <a:lnTo>
                  <a:pt x="3360" y="3948"/>
                </a:lnTo>
                <a:lnTo>
                  <a:pt x="3330" y="3971"/>
                </a:lnTo>
                <a:lnTo>
                  <a:pt x="3299" y="3993"/>
                </a:lnTo>
                <a:lnTo>
                  <a:pt x="3268" y="4013"/>
                </a:lnTo>
                <a:lnTo>
                  <a:pt x="3235" y="4033"/>
                </a:lnTo>
                <a:lnTo>
                  <a:pt x="3203" y="4052"/>
                </a:lnTo>
                <a:lnTo>
                  <a:pt x="3170" y="4069"/>
                </a:lnTo>
                <a:lnTo>
                  <a:pt x="3136" y="4085"/>
                </a:lnTo>
                <a:lnTo>
                  <a:pt x="3101" y="4102"/>
                </a:lnTo>
                <a:lnTo>
                  <a:pt x="3067" y="4116"/>
                </a:lnTo>
                <a:lnTo>
                  <a:pt x="3032" y="4129"/>
                </a:lnTo>
                <a:lnTo>
                  <a:pt x="2996" y="4141"/>
                </a:lnTo>
                <a:lnTo>
                  <a:pt x="2959" y="4153"/>
                </a:lnTo>
                <a:lnTo>
                  <a:pt x="2923" y="4162"/>
                </a:lnTo>
                <a:lnTo>
                  <a:pt x="2886" y="4171"/>
                </a:lnTo>
                <a:lnTo>
                  <a:pt x="2849" y="4179"/>
                </a:lnTo>
                <a:lnTo>
                  <a:pt x="2811" y="4185"/>
                </a:lnTo>
                <a:lnTo>
                  <a:pt x="2773" y="4191"/>
                </a:lnTo>
                <a:lnTo>
                  <a:pt x="2735" y="4195"/>
                </a:lnTo>
                <a:lnTo>
                  <a:pt x="2696" y="4198"/>
                </a:lnTo>
                <a:lnTo>
                  <a:pt x="2658" y="4200"/>
                </a:lnTo>
                <a:lnTo>
                  <a:pt x="2619" y="4200"/>
                </a:lnTo>
                <a:lnTo>
                  <a:pt x="2577" y="4200"/>
                </a:lnTo>
                <a:lnTo>
                  <a:pt x="2534" y="4197"/>
                </a:lnTo>
                <a:lnTo>
                  <a:pt x="2492" y="4194"/>
                </a:lnTo>
                <a:lnTo>
                  <a:pt x="2449" y="4188"/>
                </a:lnTo>
                <a:lnTo>
                  <a:pt x="2408" y="4182"/>
                </a:lnTo>
                <a:lnTo>
                  <a:pt x="2367" y="4174"/>
                </a:lnTo>
                <a:lnTo>
                  <a:pt x="2325" y="4165"/>
                </a:lnTo>
                <a:lnTo>
                  <a:pt x="2284" y="4154"/>
                </a:lnTo>
                <a:lnTo>
                  <a:pt x="2244" y="4141"/>
                </a:lnTo>
                <a:lnTo>
                  <a:pt x="2205" y="4127"/>
                </a:lnTo>
                <a:lnTo>
                  <a:pt x="2165" y="4111"/>
                </a:lnTo>
                <a:lnTo>
                  <a:pt x="2127" y="4095"/>
                </a:lnTo>
                <a:lnTo>
                  <a:pt x="2087" y="4077"/>
                </a:lnTo>
                <a:lnTo>
                  <a:pt x="2049" y="4057"/>
                </a:lnTo>
                <a:lnTo>
                  <a:pt x="2012" y="4036"/>
                </a:lnTo>
                <a:lnTo>
                  <a:pt x="1976" y="4015"/>
                </a:lnTo>
                <a:lnTo>
                  <a:pt x="1951" y="3998"/>
                </a:lnTo>
                <a:lnTo>
                  <a:pt x="1926" y="3981"/>
                </a:lnTo>
                <a:lnTo>
                  <a:pt x="1902" y="3963"/>
                </a:lnTo>
                <a:lnTo>
                  <a:pt x="1878" y="3946"/>
                </a:lnTo>
                <a:lnTo>
                  <a:pt x="1855" y="3927"/>
                </a:lnTo>
                <a:lnTo>
                  <a:pt x="1832" y="3908"/>
                </a:lnTo>
                <a:lnTo>
                  <a:pt x="1809" y="3889"/>
                </a:lnTo>
                <a:lnTo>
                  <a:pt x="1788" y="3868"/>
                </a:lnTo>
                <a:lnTo>
                  <a:pt x="1767" y="3848"/>
                </a:lnTo>
                <a:lnTo>
                  <a:pt x="1746" y="3827"/>
                </a:lnTo>
                <a:lnTo>
                  <a:pt x="1726" y="3805"/>
                </a:lnTo>
                <a:lnTo>
                  <a:pt x="1706" y="3783"/>
                </a:lnTo>
                <a:lnTo>
                  <a:pt x="1688" y="3760"/>
                </a:lnTo>
                <a:lnTo>
                  <a:pt x="1669" y="3737"/>
                </a:lnTo>
                <a:lnTo>
                  <a:pt x="1652" y="3715"/>
                </a:lnTo>
                <a:lnTo>
                  <a:pt x="1634" y="3691"/>
                </a:lnTo>
                <a:lnTo>
                  <a:pt x="1618" y="3667"/>
                </a:lnTo>
                <a:lnTo>
                  <a:pt x="1602" y="3642"/>
                </a:lnTo>
                <a:lnTo>
                  <a:pt x="1586" y="3617"/>
                </a:lnTo>
                <a:lnTo>
                  <a:pt x="1571" y="3592"/>
                </a:lnTo>
                <a:lnTo>
                  <a:pt x="1557" y="3566"/>
                </a:lnTo>
                <a:lnTo>
                  <a:pt x="1543" y="3540"/>
                </a:lnTo>
                <a:lnTo>
                  <a:pt x="1531" y="3514"/>
                </a:lnTo>
                <a:lnTo>
                  <a:pt x="1518" y="3486"/>
                </a:lnTo>
                <a:lnTo>
                  <a:pt x="1506" y="3459"/>
                </a:lnTo>
                <a:lnTo>
                  <a:pt x="1495" y="3432"/>
                </a:lnTo>
                <a:lnTo>
                  <a:pt x="1485" y="3404"/>
                </a:lnTo>
                <a:lnTo>
                  <a:pt x="1476" y="3376"/>
                </a:lnTo>
                <a:lnTo>
                  <a:pt x="1466" y="3347"/>
                </a:lnTo>
                <a:lnTo>
                  <a:pt x="1458" y="3319"/>
                </a:lnTo>
                <a:lnTo>
                  <a:pt x="1451" y="3290"/>
                </a:lnTo>
                <a:lnTo>
                  <a:pt x="1443" y="3260"/>
                </a:lnTo>
                <a:lnTo>
                  <a:pt x="1436" y="3231"/>
                </a:lnTo>
                <a:lnTo>
                  <a:pt x="1431" y="3202"/>
                </a:lnTo>
                <a:lnTo>
                  <a:pt x="1427" y="3172"/>
                </a:lnTo>
                <a:lnTo>
                  <a:pt x="1422" y="3142"/>
                </a:lnTo>
                <a:lnTo>
                  <a:pt x="1419" y="3113"/>
                </a:lnTo>
                <a:lnTo>
                  <a:pt x="1417" y="3083"/>
                </a:lnTo>
                <a:lnTo>
                  <a:pt x="1415" y="3054"/>
                </a:lnTo>
                <a:lnTo>
                  <a:pt x="1414" y="3025"/>
                </a:lnTo>
                <a:lnTo>
                  <a:pt x="1413" y="2994"/>
                </a:lnTo>
                <a:lnTo>
                  <a:pt x="1414" y="2965"/>
                </a:lnTo>
                <a:lnTo>
                  <a:pt x="1415" y="2935"/>
                </a:lnTo>
                <a:lnTo>
                  <a:pt x="1416" y="2906"/>
                </a:lnTo>
                <a:lnTo>
                  <a:pt x="1418" y="2877"/>
                </a:lnTo>
                <a:lnTo>
                  <a:pt x="1421" y="2847"/>
                </a:lnTo>
                <a:lnTo>
                  <a:pt x="1426" y="2819"/>
                </a:lnTo>
                <a:lnTo>
                  <a:pt x="1430" y="2790"/>
                </a:lnTo>
                <a:lnTo>
                  <a:pt x="1435" y="2760"/>
                </a:lnTo>
                <a:lnTo>
                  <a:pt x="1442" y="2732"/>
                </a:lnTo>
                <a:lnTo>
                  <a:pt x="1448" y="2704"/>
                </a:lnTo>
                <a:lnTo>
                  <a:pt x="1456" y="2676"/>
                </a:lnTo>
                <a:lnTo>
                  <a:pt x="1464" y="2647"/>
                </a:lnTo>
                <a:lnTo>
                  <a:pt x="1472" y="2619"/>
                </a:lnTo>
                <a:lnTo>
                  <a:pt x="1482" y="2591"/>
                </a:lnTo>
                <a:lnTo>
                  <a:pt x="1492" y="2564"/>
                </a:lnTo>
                <a:lnTo>
                  <a:pt x="1504" y="2535"/>
                </a:lnTo>
                <a:lnTo>
                  <a:pt x="1515" y="2508"/>
                </a:lnTo>
                <a:lnTo>
                  <a:pt x="1528" y="2481"/>
                </a:lnTo>
                <a:lnTo>
                  <a:pt x="1541" y="2455"/>
                </a:lnTo>
                <a:lnTo>
                  <a:pt x="1554" y="2428"/>
                </a:lnTo>
                <a:lnTo>
                  <a:pt x="1568" y="2402"/>
                </a:lnTo>
                <a:lnTo>
                  <a:pt x="1583" y="2376"/>
                </a:lnTo>
                <a:lnTo>
                  <a:pt x="1600" y="2351"/>
                </a:lnTo>
                <a:lnTo>
                  <a:pt x="1620" y="2318"/>
                </a:lnTo>
                <a:lnTo>
                  <a:pt x="1643" y="2285"/>
                </a:lnTo>
                <a:lnTo>
                  <a:pt x="1666" y="2255"/>
                </a:lnTo>
                <a:lnTo>
                  <a:pt x="1690" y="2225"/>
                </a:lnTo>
                <a:lnTo>
                  <a:pt x="1715" y="2195"/>
                </a:lnTo>
                <a:lnTo>
                  <a:pt x="1741" y="2167"/>
                </a:lnTo>
                <a:lnTo>
                  <a:pt x="1767" y="2140"/>
                </a:lnTo>
                <a:lnTo>
                  <a:pt x="1794" y="2114"/>
                </a:lnTo>
                <a:lnTo>
                  <a:pt x="1822" y="2088"/>
                </a:lnTo>
                <a:lnTo>
                  <a:pt x="1851" y="2064"/>
                </a:lnTo>
                <a:lnTo>
                  <a:pt x="1880" y="2040"/>
                </a:lnTo>
                <a:lnTo>
                  <a:pt x="1910" y="2017"/>
                </a:lnTo>
                <a:lnTo>
                  <a:pt x="1941" y="1995"/>
                </a:lnTo>
                <a:lnTo>
                  <a:pt x="1972" y="1975"/>
                </a:lnTo>
                <a:lnTo>
                  <a:pt x="2005" y="1955"/>
                </a:lnTo>
                <a:lnTo>
                  <a:pt x="2037" y="1937"/>
                </a:lnTo>
                <a:lnTo>
                  <a:pt x="2070" y="1919"/>
                </a:lnTo>
                <a:lnTo>
                  <a:pt x="2104" y="1902"/>
                </a:lnTo>
                <a:lnTo>
                  <a:pt x="2139" y="1887"/>
                </a:lnTo>
                <a:lnTo>
                  <a:pt x="2173" y="1873"/>
                </a:lnTo>
                <a:lnTo>
                  <a:pt x="2208" y="1858"/>
                </a:lnTo>
                <a:lnTo>
                  <a:pt x="2244" y="1846"/>
                </a:lnTo>
                <a:lnTo>
                  <a:pt x="2280" y="1836"/>
                </a:lnTo>
                <a:lnTo>
                  <a:pt x="2317" y="1826"/>
                </a:lnTo>
                <a:lnTo>
                  <a:pt x="2354" y="1817"/>
                </a:lnTo>
                <a:lnTo>
                  <a:pt x="2391" y="1808"/>
                </a:lnTo>
                <a:lnTo>
                  <a:pt x="2429" y="1802"/>
                </a:lnTo>
                <a:lnTo>
                  <a:pt x="2467" y="1796"/>
                </a:lnTo>
                <a:lnTo>
                  <a:pt x="2505" y="1792"/>
                </a:lnTo>
                <a:lnTo>
                  <a:pt x="2544" y="1790"/>
                </a:lnTo>
                <a:lnTo>
                  <a:pt x="2582" y="1788"/>
                </a:lnTo>
                <a:lnTo>
                  <a:pt x="2621" y="1787"/>
                </a:lnTo>
                <a:lnTo>
                  <a:pt x="2663" y="1788"/>
                </a:lnTo>
                <a:lnTo>
                  <a:pt x="2706" y="1790"/>
                </a:lnTo>
                <a:lnTo>
                  <a:pt x="2748" y="1794"/>
                </a:lnTo>
                <a:lnTo>
                  <a:pt x="2791" y="1799"/>
                </a:lnTo>
                <a:lnTo>
                  <a:pt x="2832" y="1806"/>
                </a:lnTo>
                <a:lnTo>
                  <a:pt x="2873" y="1814"/>
                </a:lnTo>
                <a:lnTo>
                  <a:pt x="2915" y="1824"/>
                </a:lnTo>
                <a:lnTo>
                  <a:pt x="2955" y="1834"/>
                </a:lnTo>
                <a:lnTo>
                  <a:pt x="2995" y="1846"/>
                </a:lnTo>
                <a:lnTo>
                  <a:pt x="3035" y="1861"/>
                </a:lnTo>
                <a:lnTo>
                  <a:pt x="3074" y="1876"/>
                </a:lnTo>
                <a:lnTo>
                  <a:pt x="3113" y="1893"/>
                </a:lnTo>
                <a:lnTo>
                  <a:pt x="3153" y="1911"/>
                </a:lnTo>
                <a:lnTo>
                  <a:pt x="3189" y="1930"/>
                </a:lnTo>
                <a:lnTo>
                  <a:pt x="3228" y="1951"/>
                </a:lnTo>
                <a:lnTo>
                  <a:pt x="3263" y="1974"/>
                </a:lnTo>
                <a:lnTo>
                  <a:pt x="3289" y="1990"/>
                </a:lnTo>
                <a:lnTo>
                  <a:pt x="3316" y="2007"/>
                </a:lnTo>
                <a:lnTo>
                  <a:pt x="3341" y="2026"/>
                </a:lnTo>
                <a:lnTo>
                  <a:pt x="3364" y="2044"/>
                </a:lnTo>
                <a:lnTo>
                  <a:pt x="3388" y="2064"/>
                </a:lnTo>
                <a:lnTo>
                  <a:pt x="3411" y="2083"/>
                </a:lnTo>
                <a:lnTo>
                  <a:pt x="3434" y="2103"/>
                </a:lnTo>
                <a:lnTo>
                  <a:pt x="3456" y="2124"/>
                </a:lnTo>
                <a:lnTo>
                  <a:pt x="3477" y="2144"/>
                </a:lnTo>
                <a:lnTo>
                  <a:pt x="3498" y="2166"/>
                </a:lnTo>
                <a:lnTo>
                  <a:pt x="3518" y="2188"/>
                </a:lnTo>
                <a:lnTo>
                  <a:pt x="3537" y="2210"/>
                </a:lnTo>
                <a:lnTo>
                  <a:pt x="3557" y="2233"/>
                </a:lnTo>
                <a:lnTo>
                  <a:pt x="3575" y="2256"/>
                </a:lnTo>
                <a:lnTo>
                  <a:pt x="3593" y="2280"/>
                </a:lnTo>
                <a:lnTo>
                  <a:pt x="3610" y="2304"/>
                </a:lnTo>
                <a:lnTo>
                  <a:pt x="3626" y="2328"/>
                </a:lnTo>
                <a:lnTo>
                  <a:pt x="3642" y="2353"/>
                </a:lnTo>
                <a:lnTo>
                  <a:pt x="3657" y="2378"/>
                </a:lnTo>
                <a:lnTo>
                  <a:pt x="3672" y="2403"/>
                </a:lnTo>
                <a:lnTo>
                  <a:pt x="3686" y="2429"/>
                </a:lnTo>
                <a:lnTo>
                  <a:pt x="3699" y="2455"/>
                </a:lnTo>
                <a:lnTo>
                  <a:pt x="3712" y="2481"/>
                </a:lnTo>
                <a:lnTo>
                  <a:pt x="3724" y="2507"/>
                </a:lnTo>
                <a:lnTo>
                  <a:pt x="3735" y="2534"/>
                </a:lnTo>
                <a:lnTo>
                  <a:pt x="3746" y="2562"/>
                </a:lnTo>
                <a:lnTo>
                  <a:pt x="3756" y="2589"/>
                </a:lnTo>
                <a:lnTo>
                  <a:pt x="3765" y="2616"/>
                </a:lnTo>
                <a:lnTo>
                  <a:pt x="3774" y="2643"/>
                </a:lnTo>
                <a:lnTo>
                  <a:pt x="3782" y="2671"/>
                </a:lnTo>
                <a:lnTo>
                  <a:pt x="3789" y="2700"/>
                </a:lnTo>
                <a:lnTo>
                  <a:pt x="3796" y="2728"/>
                </a:lnTo>
                <a:lnTo>
                  <a:pt x="3802" y="2756"/>
                </a:lnTo>
                <a:lnTo>
                  <a:pt x="3808" y="2784"/>
                </a:lnTo>
                <a:lnTo>
                  <a:pt x="3812" y="2813"/>
                </a:lnTo>
                <a:lnTo>
                  <a:pt x="3817" y="2842"/>
                </a:lnTo>
                <a:lnTo>
                  <a:pt x="3820" y="2870"/>
                </a:lnTo>
                <a:lnTo>
                  <a:pt x="3822" y="2900"/>
                </a:lnTo>
                <a:lnTo>
                  <a:pt x="3824" y="2928"/>
                </a:lnTo>
                <a:lnTo>
                  <a:pt x="3825" y="2957"/>
                </a:lnTo>
                <a:lnTo>
                  <a:pt x="3826" y="2986"/>
                </a:lnTo>
                <a:lnTo>
                  <a:pt x="3826" y="3016"/>
                </a:lnTo>
                <a:lnTo>
                  <a:pt x="3825" y="3044"/>
                </a:lnTo>
                <a:lnTo>
                  <a:pt x="3824" y="3073"/>
                </a:lnTo>
                <a:lnTo>
                  <a:pt x="3821" y="3103"/>
                </a:lnTo>
                <a:lnTo>
                  <a:pt x="3819" y="3132"/>
                </a:lnTo>
                <a:lnTo>
                  <a:pt x="3814" y="3161"/>
                </a:lnTo>
                <a:lnTo>
                  <a:pt x="3810" y="3190"/>
                </a:lnTo>
                <a:lnTo>
                  <a:pt x="3806" y="3219"/>
                </a:lnTo>
                <a:lnTo>
                  <a:pt x="3799" y="3248"/>
                </a:lnTo>
                <a:lnTo>
                  <a:pt x="3793" y="3277"/>
                </a:lnTo>
                <a:lnTo>
                  <a:pt x="3786" y="3305"/>
                </a:lnTo>
                <a:lnTo>
                  <a:pt x="3777" y="3334"/>
                </a:lnTo>
                <a:lnTo>
                  <a:pt x="3769" y="3362"/>
                </a:lnTo>
                <a:lnTo>
                  <a:pt x="3759" y="3391"/>
                </a:lnTo>
                <a:lnTo>
                  <a:pt x="3749" y="3419"/>
                </a:lnTo>
                <a:lnTo>
                  <a:pt x="3738" y="3447"/>
                </a:lnTo>
                <a:lnTo>
                  <a:pt x="3726" y="3474"/>
                </a:lnTo>
                <a:lnTo>
                  <a:pt x="3714" y="3503"/>
                </a:lnTo>
                <a:lnTo>
                  <a:pt x="3701" y="3530"/>
                </a:lnTo>
                <a:lnTo>
                  <a:pt x="3687" y="3557"/>
                </a:lnTo>
                <a:lnTo>
                  <a:pt x="3672" y="3584"/>
                </a:lnTo>
                <a:lnTo>
                  <a:pt x="3657" y="3611"/>
                </a:lnTo>
                <a:lnTo>
                  <a:pt x="3640" y="3637"/>
                </a:lnTo>
                <a:close/>
                <a:moveTo>
                  <a:pt x="2787" y="3099"/>
                </a:moveTo>
                <a:lnTo>
                  <a:pt x="2787" y="3099"/>
                </a:lnTo>
                <a:lnTo>
                  <a:pt x="2775" y="3116"/>
                </a:lnTo>
                <a:lnTo>
                  <a:pt x="2762" y="3131"/>
                </a:lnTo>
                <a:lnTo>
                  <a:pt x="2748" y="3145"/>
                </a:lnTo>
                <a:lnTo>
                  <a:pt x="2732" y="3157"/>
                </a:lnTo>
                <a:lnTo>
                  <a:pt x="2716" y="3167"/>
                </a:lnTo>
                <a:lnTo>
                  <a:pt x="2698" y="3176"/>
                </a:lnTo>
                <a:lnTo>
                  <a:pt x="2681" y="3182"/>
                </a:lnTo>
                <a:lnTo>
                  <a:pt x="2662" y="3188"/>
                </a:lnTo>
                <a:lnTo>
                  <a:pt x="2644" y="3191"/>
                </a:lnTo>
                <a:lnTo>
                  <a:pt x="2624" y="3192"/>
                </a:lnTo>
                <a:lnTo>
                  <a:pt x="2606" y="3192"/>
                </a:lnTo>
                <a:lnTo>
                  <a:pt x="2586" y="3190"/>
                </a:lnTo>
                <a:lnTo>
                  <a:pt x="2567" y="3185"/>
                </a:lnTo>
                <a:lnTo>
                  <a:pt x="2548" y="3180"/>
                </a:lnTo>
                <a:lnTo>
                  <a:pt x="2530" y="3171"/>
                </a:lnTo>
                <a:lnTo>
                  <a:pt x="2512" y="3161"/>
                </a:lnTo>
                <a:lnTo>
                  <a:pt x="2496" y="3149"/>
                </a:lnTo>
                <a:lnTo>
                  <a:pt x="2481" y="3136"/>
                </a:lnTo>
                <a:lnTo>
                  <a:pt x="2467" y="3122"/>
                </a:lnTo>
                <a:lnTo>
                  <a:pt x="2455" y="3107"/>
                </a:lnTo>
                <a:lnTo>
                  <a:pt x="2445" y="3091"/>
                </a:lnTo>
                <a:lnTo>
                  <a:pt x="2436" y="3073"/>
                </a:lnTo>
                <a:lnTo>
                  <a:pt x="2430" y="3056"/>
                </a:lnTo>
                <a:lnTo>
                  <a:pt x="2424" y="3038"/>
                </a:lnTo>
                <a:lnTo>
                  <a:pt x="2421" y="3018"/>
                </a:lnTo>
                <a:lnTo>
                  <a:pt x="2420" y="3000"/>
                </a:lnTo>
                <a:lnTo>
                  <a:pt x="2420" y="2980"/>
                </a:lnTo>
                <a:lnTo>
                  <a:pt x="2422" y="2961"/>
                </a:lnTo>
                <a:lnTo>
                  <a:pt x="2427" y="2942"/>
                </a:lnTo>
                <a:lnTo>
                  <a:pt x="2432" y="2923"/>
                </a:lnTo>
                <a:lnTo>
                  <a:pt x="2441" y="2905"/>
                </a:lnTo>
                <a:lnTo>
                  <a:pt x="2450" y="2888"/>
                </a:lnTo>
                <a:lnTo>
                  <a:pt x="2461" y="2870"/>
                </a:lnTo>
                <a:lnTo>
                  <a:pt x="2475" y="2855"/>
                </a:lnTo>
                <a:lnTo>
                  <a:pt x="2490" y="2842"/>
                </a:lnTo>
                <a:lnTo>
                  <a:pt x="2505" y="2830"/>
                </a:lnTo>
                <a:lnTo>
                  <a:pt x="2521" y="2820"/>
                </a:lnTo>
                <a:lnTo>
                  <a:pt x="2538" y="2811"/>
                </a:lnTo>
                <a:lnTo>
                  <a:pt x="2556" y="2804"/>
                </a:lnTo>
                <a:lnTo>
                  <a:pt x="2574" y="2800"/>
                </a:lnTo>
                <a:lnTo>
                  <a:pt x="2593" y="2796"/>
                </a:lnTo>
                <a:lnTo>
                  <a:pt x="2612" y="2794"/>
                </a:lnTo>
                <a:lnTo>
                  <a:pt x="2632" y="2795"/>
                </a:lnTo>
                <a:lnTo>
                  <a:pt x="2650" y="2797"/>
                </a:lnTo>
                <a:lnTo>
                  <a:pt x="2670" y="2801"/>
                </a:lnTo>
                <a:lnTo>
                  <a:pt x="2688" y="2807"/>
                </a:lnTo>
                <a:lnTo>
                  <a:pt x="2707" y="2815"/>
                </a:lnTo>
                <a:lnTo>
                  <a:pt x="2724" y="2825"/>
                </a:lnTo>
                <a:lnTo>
                  <a:pt x="2742" y="2836"/>
                </a:lnTo>
                <a:lnTo>
                  <a:pt x="2756" y="2850"/>
                </a:lnTo>
                <a:lnTo>
                  <a:pt x="2770" y="2864"/>
                </a:lnTo>
                <a:lnTo>
                  <a:pt x="2782" y="2880"/>
                </a:lnTo>
                <a:lnTo>
                  <a:pt x="2792" y="2896"/>
                </a:lnTo>
                <a:lnTo>
                  <a:pt x="2800" y="2913"/>
                </a:lnTo>
                <a:lnTo>
                  <a:pt x="2807" y="2931"/>
                </a:lnTo>
                <a:lnTo>
                  <a:pt x="2812" y="2950"/>
                </a:lnTo>
                <a:lnTo>
                  <a:pt x="2816" y="2968"/>
                </a:lnTo>
                <a:lnTo>
                  <a:pt x="2818" y="2988"/>
                </a:lnTo>
                <a:lnTo>
                  <a:pt x="2817" y="3006"/>
                </a:lnTo>
                <a:lnTo>
                  <a:pt x="2815" y="3026"/>
                </a:lnTo>
                <a:lnTo>
                  <a:pt x="2811" y="3045"/>
                </a:lnTo>
                <a:lnTo>
                  <a:pt x="2805" y="3064"/>
                </a:lnTo>
                <a:lnTo>
                  <a:pt x="2797" y="3082"/>
                </a:lnTo>
                <a:lnTo>
                  <a:pt x="2787" y="3099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44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7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49000" fill="hold" grpId="1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9" grpId="0"/>
      <p:bldP spid="9" grpId="1"/>
      <p:bldP spid="10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39222" y="2132856"/>
            <a:ext cx="460851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6000" b="1" spc="6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22000">
                      <a:srgbClr val="E4E4E4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000" b="1" spc="600" dirty="0" smtClean="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22000">
                    <a:srgbClr val="E4E4E4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6026867" y="3277374"/>
            <a:ext cx="5770398" cy="3539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00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VERY MUCH</a:t>
            </a:r>
            <a:endParaRPr lang="en-US" altLang="zh-CN" sz="1700" spc="6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6834336" y="4181361"/>
            <a:ext cx="245610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300" dirty="0" smtClean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22000">
                      <a:srgbClr val="E4E4E4"/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精益求精 专业专注</a:t>
            </a:r>
            <a:endParaRPr lang="en-US" altLang="zh-CN" b="1" spc="300" dirty="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22000">
                    <a:srgbClr val="E4E4E4"/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45"/>
          <p:cNvSpPr txBox="1"/>
          <p:nvPr/>
        </p:nvSpPr>
        <p:spPr>
          <a:xfrm>
            <a:off x="6281717" y="4577517"/>
            <a:ext cx="356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Talents come from diligence, </a:t>
            </a:r>
            <a:endParaRPr lang="en-US" altLang="zh-CN" sz="1400" dirty="0" smtClean="0">
              <a:solidFill>
                <a:schemeClr val="bg1">
                  <a:lumMod val="95000"/>
                </a:schemeClr>
              </a:solidFill>
              <a:latin typeface="方正细圆简体" pitchFamily="2" charset="-122"/>
              <a:ea typeface="方正细圆简体" pitchFamily="2" charset="-122"/>
            </a:endParaRPr>
          </a:p>
          <a:p>
            <a:pPr algn="ctr"/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and 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方正细圆简体" pitchFamily="2" charset="-122"/>
                <a:ea typeface="方正细圆简体" pitchFamily="2" charset="-122"/>
              </a:rPr>
              <a:t>knowledge is gained by accumulation.</a:t>
            </a:r>
            <a:endParaRPr lang="en-US" altLang="zh-CN" sz="1400" b="1" spc="600" dirty="0">
              <a:solidFill>
                <a:schemeClr val="bg1">
                  <a:lumMod val="95000"/>
                </a:schemeClr>
              </a:solidFill>
              <a:latin typeface="方正细圆简体" pitchFamily="2" charset="-122"/>
              <a:ea typeface="方正细圆简体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3"/>
          <p:cNvSpPr txBox="1"/>
          <p:nvPr/>
        </p:nvSpPr>
        <p:spPr>
          <a:xfrm>
            <a:off x="10559701" y="290309"/>
            <a:ext cx="15146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KSO_Shape"/>
          <p:cNvSpPr/>
          <p:nvPr/>
        </p:nvSpPr>
        <p:spPr bwMode="auto">
          <a:xfrm>
            <a:off x="5949205" y="1732530"/>
            <a:ext cx="450700" cy="450700"/>
          </a:xfrm>
          <a:custGeom>
            <a:avLst/>
            <a:gdLst>
              <a:gd name="T0" fmla="*/ 312166097 w 10429"/>
              <a:gd name="T1" fmla="*/ 312136168 h 10430"/>
              <a:gd name="T2" fmla="*/ 312166097 w 10429"/>
              <a:gd name="T3" fmla="*/ 312136168 h 10430"/>
              <a:gd name="T4" fmla="*/ 312166097 w 10429"/>
              <a:gd name="T5" fmla="*/ 312136168 h 10430"/>
              <a:gd name="T6" fmla="*/ 312166097 w 10429"/>
              <a:gd name="T7" fmla="*/ 312136168 h 10430"/>
              <a:gd name="T8" fmla="*/ 312166097 w 10429"/>
              <a:gd name="T9" fmla="*/ 312136168 h 10430"/>
              <a:gd name="T10" fmla="*/ 312166097 w 10429"/>
              <a:gd name="T11" fmla="*/ 312136168 h 10430"/>
              <a:gd name="T12" fmla="*/ 312166097 w 10429"/>
              <a:gd name="T13" fmla="*/ 312136168 h 10430"/>
              <a:gd name="T14" fmla="*/ 312166097 w 10429"/>
              <a:gd name="T15" fmla="*/ 312136168 h 10430"/>
              <a:gd name="T16" fmla="*/ 312166097 w 10429"/>
              <a:gd name="T17" fmla="*/ 312136168 h 10430"/>
              <a:gd name="T18" fmla="*/ 312166097 w 10429"/>
              <a:gd name="T19" fmla="*/ 312136168 h 10430"/>
              <a:gd name="T20" fmla="*/ 312166097 w 10429"/>
              <a:gd name="T21" fmla="*/ 312136168 h 10430"/>
              <a:gd name="T22" fmla="*/ 312166097 w 10429"/>
              <a:gd name="T23" fmla="*/ 312136168 h 10430"/>
              <a:gd name="T24" fmla="*/ 312166097 w 10429"/>
              <a:gd name="T25" fmla="*/ 312136168 h 10430"/>
              <a:gd name="T26" fmla="*/ 312166097 w 10429"/>
              <a:gd name="T27" fmla="*/ 312136168 h 10430"/>
              <a:gd name="T28" fmla="*/ 312166097 w 10429"/>
              <a:gd name="T29" fmla="*/ 312136168 h 10430"/>
              <a:gd name="T30" fmla="*/ 312166097 w 10429"/>
              <a:gd name="T31" fmla="*/ 312136168 h 1043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429" h="10430">
                <a:moveTo>
                  <a:pt x="10429" y="0"/>
                </a:moveTo>
                <a:lnTo>
                  <a:pt x="10429" y="10430"/>
                </a:lnTo>
                <a:lnTo>
                  <a:pt x="0" y="10430"/>
                </a:lnTo>
                <a:lnTo>
                  <a:pt x="0" y="0"/>
                </a:lnTo>
                <a:lnTo>
                  <a:pt x="10429" y="0"/>
                </a:lnTo>
                <a:close/>
                <a:moveTo>
                  <a:pt x="681" y="1976"/>
                </a:moveTo>
                <a:lnTo>
                  <a:pt x="6667" y="7961"/>
                </a:lnTo>
                <a:lnTo>
                  <a:pt x="2046" y="7876"/>
                </a:lnTo>
                <a:lnTo>
                  <a:pt x="3894" y="9725"/>
                </a:lnTo>
                <a:lnTo>
                  <a:pt x="9748" y="9746"/>
                </a:lnTo>
                <a:lnTo>
                  <a:pt x="9723" y="3896"/>
                </a:lnTo>
                <a:lnTo>
                  <a:pt x="7875" y="2048"/>
                </a:lnTo>
                <a:lnTo>
                  <a:pt x="7959" y="6668"/>
                </a:lnTo>
                <a:lnTo>
                  <a:pt x="1974" y="682"/>
                </a:lnTo>
                <a:lnTo>
                  <a:pt x="681" y="197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5472607" cy="6858000"/>
          </a:xfrm>
          <a:custGeom>
            <a:avLst/>
            <a:gdLst>
              <a:gd name="connsiteX0" fmla="*/ 0 w 5472607"/>
              <a:gd name="connsiteY0" fmla="*/ 0 h 6858000"/>
              <a:gd name="connsiteX1" fmla="*/ 1676380 w 5472607"/>
              <a:gd name="connsiteY1" fmla="*/ 0 h 6858000"/>
              <a:gd name="connsiteX2" fmla="*/ 5472607 w 5472607"/>
              <a:gd name="connsiteY2" fmla="*/ 6509728 h 6858000"/>
              <a:gd name="connsiteX3" fmla="*/ 5472607 w 5472607"/>
              <a:gd name="connsiteY3" fmla="*/ 6858000 h 6858000"/>
              <a:gd name="connsiteX4" fmla="*/ 0 w 547260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607" h="6858000">
                <a:moveTo>
                  <a:pt x="0" y="0"/>
                </a:moveTo>
                <a:lnTo>
                  <a:pt x="1676380" y="0"/>
                </a:lnTo>
                <a:lnTo>
                  <a:pt x="5472607" y="6509728"/>
                </a:lnTo>
                <a:lnTo>
                  <a:pt x="547260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49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449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  <p:bldP spid="9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524" y="0"/>
            <a:ext cx="7416824" cy="6857999"/>
          </a:xfrm>
          <a:custGeom>
            <a:avLst/>
            <a:gdLst>
              <a:gd name="connsiteX0" fmla="*/ 0 w 7416824"/>
              <a:gd name="connsiteY0" fmla="*/ 0 h 6858000"/>
              <a:gd name="connsiteX1" fmla="*/ 2338120 w 7416824"/>
              <a:gd name="connsiteY1" fmla="*/ 0 h 6858000"/>
              <a:gd name="connsiteX2" fmla="*/ 7416824 w 7416824"/>
              <a:gd name="connsiteY2" fmla="*/ 6326106 h 6858000"/>
              <a:gd name="connsiteX3" fmla="*/ 7416824 w 7416824"/>
              <a:gd name="connsiteY3" fmla="*/ 6858000 h 6858000"/>
              <a:gd name="connsiteX4" fmla="*/ 0 w 74168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6824" h="6858000">
                <a:moveTo>
                  <a:pt x="0" y="0"/>
                </a:moveTo>
                <a:lnTo>
                  <a:pt x="2338120" y="0"/>
                </a:lnTo>
                <a:lnTo>
                  <a:pt x="7416824" y="6326106"/>
                </a:lnTo>
                <a:lnTo>
                  <a:pt x="7416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3"/>
          <p:cNvSpPr txBox="1"/>
          <p:nvPr/>
        </p:nvSpPr>
        <p:spPr>
          <a:xfrm>
            <a:off x="8778601" y="4483861"/>
            <a:ext cx="2494807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 smtClean="0">
                <a:solidFill>
                  <a:srgbClr val="EF93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sz="11500" b="1" dirty="0">
              <a:solidFill>
                <a:srgbClr val="EF938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98668" y="1531533"/>
            <a:ext cx="3281114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r>
              <a:rPr lang="zh-CN" altLang="en-US" sz="3600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85516" y="2177864"/>
            <a:ext cx="155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spc="300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  <a:endParaRPr lang="en-US" altLang="zh-CN" sz="1400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10302924" y="1196752"/>
            <a:ext cx="237347" cy="20461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4063E-6 -3.7037E-7 L 0.07397 -3.7037E-7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478E-6 -1.85185E-6 L -2.70478E-6 -0.13565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bldLvl="0" animBg="1"/>
      <p:bldP spid="4" grpId="1" bldLvl="0" animBg="1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35" y="3279249"/>
            <a:ext cx="12190413" cy="3620026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4606" y="495390"/>
            <a:ext cx="2161963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3167" y="-9922"/>
            <a:ext cx="165415" cy="1283324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093722" y="4296159"/>
            <a:ext cx="5477591" cy="2249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嘉定区震川培训中心创立于2014年，其前身始于上世纪90年代后因规范办学主体，适应市场发展大局，在相关部门的大力支持与帮助下进行彻底调整与变革。目前已发展成为独立法人，具有正规办学资质，拥有文化类、艺术类、外语类等培训为内容的综合教育培训机构。</a:t>
            </a:r>
            <a:endParaRPr lang="zh-CN" altLang="en-US" sz="1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培训中心结构完整、部门设置科学。拥有杰出的管理团队和优秀的师资队伍，同时拥有极具核心竞争力的教学研发队伍，目前开设科目设计义务教育及其前后各阶段所需的多个领域，科目多达十余种。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震川培训中心坚持的是诚信立人、服务为人、理念超人、合作引人的发展理念。采取开放性的经营思路，探寻多元化的发展道路。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93139" y="1735607"/>
            <a:ext cx="1728192" cy="1152128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893922" y="1745132"/>
            <a:ext cx="1728192" cy="115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742236" y="1735396"/>
            <a:ext cx="1728192" cy="11521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93460" y="3623310"/>
            <a:ext cx="462724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上海嘉定震川培训中心</a:t>
            </a:r>
            <a:endParaRPr lang="zh-CN" altLang="en-US" sz="2800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KSO_Shape"/>
          <p:cNvSpPr/>
          <p:nvPr/>
        </p:nvSpPr>
        <p:spPr bwMode="auto">
          <a:xfrm rot="20724757" flipH="1">
            <a:off x="931692" y="3686328"/>
            <a:ext cx="4129036" cy="2547295"/>
          </a:xfrm>
          <a:custGeom>
            <a:avLst/>
            <a:gdLst>
              <a:gd name="T0" fmla="*/ 213117709 w 15434"/>
              <a:gd name="T1" fmla="*/ 22420950 h 10620"/>
              <a:gd name="T2" fmla="*/ 205896508 w 15434"/>
              <a:gd name="T3" fmla="*/ 22786799 h 10620"/>
              <a:gd name="T4" fmla="*/ 193998219 w 15434"/>
              <a:gd name="T5" fmla="*/ 26231550 h 10620"/>
              <a:gd name="T6" fmla="*/ 212432186 w 15434"/>
              <a:gd name="T7" fmla="*/ 3520934 h 10620"/>
              <a:gd name="T8" fmla="*/ 177925692 w 15434"/>
              <a:gd name="T9" fmla="*/ 29721863 h 10620"/>
              <a:gd name="T10" fmla="*/ 186350447 w 15434"/>
              <a:gd name="T11" fmla="*/ 11446739 h 10620"/>
              <a:gd name="T12" fmla="*/ 156947487 w 15434"/>
              <a:gd name="T13" fmla="*/ 46793009 h 10620"/>
              <a:gd name="T14" fmla="*/ 127925551 w 15434"/>
              <a:gd name="T15" fmla="*/ 65418670 h 10620"/>
              <a:gd name="T16" fmla="*/ 113711615 w 15434"/>
              <a:gd name="T17" fmla="*/ 77779968 h 10620"/>
              <a:gd name="T18" fmla="*/ 97319037 w 15434"/>
              <a:gd name="T19" fmla="*/ 63589676 h 10620"/>
              <a:gd name="T20" fmla="*/ 91347058 w 15434"/>
              <a:gd name="T21" fmla="*/ 59733392 h 10620"/>
              <a:gd name="T22" fmla="*/ 81292178 w 15434"/>
              <a:gd name="T23" fmla="*/ 53347038 h 10620"/>
              <a:gd name="T24" fmla="*/ 70384159 w 15434"/>
              <a:gd name="T25" fmla="*/ 48332461 h 10620"/>
              <a:gd name="T26" fmla="*/ 66057486 w 15434"/>
              <a:gd name="T27" fmla="*/ 45314429 h 10620"/>
              <a:gd name="T28" fmla="*/ 53458492 w 15434"/>
              <a:gd name="T29" fmla="*/ 47966612 h 10620"/>
              <a:gd name="T30" fmla="*/ 50944741 w 15434"/>
              <a:gd name="T31" fmla="*/ 42647182 h 10620"/>
              <a:gd name="T32" fmla="*/ 36745986 w 15434"/>
              <a:gd name="T33" fmla="*/ 47905617 h 10620"/>
              <a:gd name="T34" fmla="*/ 32434618 w 15434"/>
              <a:gd name="T35" fmla="*/ 38287872 h 10620"/>
              <a:gd name="T36" fmla="*/ 24832516 w 15434"/>
              <a:gd name="T37" fmla="*/ 40772380 h 10620"/>
              <a:gd name="T38" fmla="*/ 17215231 w 15434"/>
              <a:gd name="T39" fmla="*/ 35239466 h 10620"/>
              <a:gd name="T40" fmla="*/ 14686175 w 15434"/>
              <a:gd name="T41" fmla="*/ 44186634 h 10620"/>
              <a:gd name="T42" fmla="*/ 3884798 w 15434"/>
              <a:gd name="T43" fmla="*/ 34340218 h 10620"/>
              <a:gd name="T44" fmla="*/ 6916579 w 15434"/>
              <a:gd name="T45" fmla="*/ 49993779 h 10620"/>
              <a:gd name="T46" fmla="*/ 4372342 w 15434"/>
              <a:gd name="T47" fmla="*/ 56166773 h 10620"/>
              <a:gd name="T48" fmla="*/ 36730804 w 15434"/>
              <a:gd name="T49" fmla="*/ 78206688 h 10620"/>
              <a:gd name="T50" fmla="*/ 64564491 w 15434"/>
              <a:gd name="T51" fmla="*/ 115549627 h 10620"/>
              <a:gd name="T52" fmla="*/ 46359114 w 15434"/>
              <a:gd name="T53" fmla="*/ 131203188 h 10620"/>
              <a:gd name="T54" fmla="*/ 43753903 w 15434"/>
              <a:gd name="T55" fmla="*/ 146079369 h 10620"/>
              <a:gd name="T56" fmla="*/ 47120793 w 15434"/>
              <a:gd name="T57" fmla="*/ 146734759 h 10620"/>
              <a:gd name="T58" fmla="*/ 53504160 w 15434"/>
              <a:gd name="T59" fmla="*/ 141857360 h 10620"/>
              <a:gd name="T60" fmla="*/ 76798013 w 15434"/>
              <a:gd name="T61" fmla="*/ 142329888 h 10620"/>
              <a:gd name="T62" fmla="*/ 112934631 w 15434"/>
              <a:gd name="T63" fmla="*/ 149722170 h 10620"/>
              <a:gd name="T64" fmla="*/ 138681136 w 15434"/>
              <a:gd name="T65" fmla="*/ 155544626 h 10620"/>
              <a:gd name="T66" fmla="*/ 151935291 w 15434"/>
              <a:gd name="T67" fmla="*/ 161595753 h 10620"/>
              <a:gd name="T68" fmla="*/ 153519746 w 15434"/>
              <a:gd name="T69" fmla="*/ 157114575 h 10620"/>
              <a:gd name="T70" fmla="*/ 154007290 w 15434"/>
              <a:gd name="T71" fmla="*/ 148838232 h 10620"/>
              <a:gd name="T72" fmla="*/ 159628854 w 15434"/>
              <a:gd name="T73" fmla="*/ 145180121 h 10620"/>
              <a:gd name="T74" fmla="*/ 161350316 w 15434"/>
              <a:gd name="T75" fmla="*/ 141964040 h 10620"/>
              <a:gd name="T76" fmla="*/ 180469806 w 15434"/>
              <a:gd name="T77" fmla="*/ 144844770 h 10620"/>
              <a:gd name="T78" fmla="*/ 190509504 w 15434"/>
              <a:gd name="T79" fmla="*/ 144113197 h 10620"/>
              <a:gd name="T80" fmla="*/ 189534540 w 15434"/>
              <a:gd name="T81" fmla="*/ 141644000 h 10620"/>
              <a:gd name="T82" fmla="*/ 186822686 w 15434"/>
              <a:gd name="T83" fmla="*/ 138305928 h 10620"/>
              <a:gd name="T84" fmla="*/ 185771566 w 15434"/>
              <a:gd name="T85" fmla="*/ 135638558 h 10620"/>
              <a:gd name="T86" fmla="*/ 177940873 w 15434"/>
              <a:gd name="T87" fmla="*/ 132071939 h 10620"/>
              <a:gd name="T88" fmla="*/ 151234585 w 15434"/>
              <a:gd name="T89" fmla="*/ 125670398 h 10620"/>
              <a:gd name="T90" fmla="*/ 147243022 w 15434"/>
              <a:gd name="T91" fmla="*/ 123155393 h 10620"/>
              <a:gd name="T92" fmla="*/ 153291279 w 15434"/>
              <a:gd name="T93" fmla="*/ 117454927 h 10620"/>
              <a:gd name="T94" fmla="*/ 159110824 w 15434"/>
              <a:gd name="T95" fmla="*/ 113080430 h 10620"/>
              <a:gd name="T96" fmla="*/ 158531942 w 15434"/>
              <a:gd name="T97" fmla="*/ 105566157 h 10620"/>
              <a:gd name="T98" fmla="*/ 164366792 w 15434"/>
              <a:gd name="T99" fmla="*/ 100521082 h 10620"/>
              <a:gd name="T100" fmla="*/ 172410770 w 15434"/>
              <a:gd name="T101" fmla="*/ 92839011 h 10620"/>
              <a:gd name="T102" fmla="*/ 175975640 w 15434"/>
              <a:gd name="T103" fmla="*/ 90324129 h 10620"/>
              <a:gd name="T104" fmla="*/ 180759370 w 15434"/>
              <a:gd name="T105" fmla="*/ 87550078 h 10620"/>
              <a:gd name="T106" fmla="*/ 183745359 w 15434"/>
              <a:gd name="T107" fmla="*/ 82626870 h 10620"/>
              <a:gd name="T108" fmla="*/ 193739265 w 15434"/>
              <a:gd name="T109" fmla="*/ 74762060 h 10620"/>
              <a:gd name="T110" fmla="*/ 202392611 w 15434"/>
              <a:gd name="T111" fmla="*/ 67278162 h 10620"/>
              <a:gd name="T112" fmla="*/ 210147025 w 15434"/>
              <a:gd name="T113" fmla="*/ 59763889 h 10620"/>
              <a:gd name="T114" fmla="*/ 216713190 w 15434"/>
              <a:gd name="T115" fmla="*/ 52523972 h 10620"/>
              <a:gd name="T116" fmla="*/ 226189065 w 15434"/>
              <a:gd name="T117" fmla="*/ 44079830 h 10620"/>
              <a:gd name="T118" fmla="*/ 223507822 w 15434"/>
              <a:gd name="T119" fmla="*/ 37906837 h 10620"/>
              <a:gd name="T120" fmla="*/ 231764961 w 15434"/>
              <a:gd name="T121" fmla="*/ 33761010 h 10620"/>
              <a:gd name="T122" fmla="*/ 231475521 w 15434"/>
              <a:gd name="T123" fmla="*/ 28136727 h 1062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434" h="10620">
                <a:moveTo>
                  <a:pt x="13063" y="2293"/>
                </a:moveTo>
                <a:lnTo>
                  <a:pt x="13063" y="2293"/>
                </a:lnTo>
                <a:lnTo>
                  <a:pt x="13220" y="2201"/>
                </a:lnTo>
                <a:lnTo>
                  <a:pt x="13378" y="2111"/>
                </a:lnTo>
                <a:lnTo>
                  <a:pt x="13533" y="2024"/>
                </a:lnTo>
                <a:lnTo>
                  <a:pt x="13687" y="1939"/>
                </a:lnTo>
                <a:lnTo>
                  <a:pt x="13839" y="1856"/>
                </a:lnTo>
                <a:lnTo>
                  <a:pt x="13991" y="1775"/>
                </a:lnTo>
                <a:lnTo>
                  <a:pt x="14289" y="1614"/>
                </a:lnTo>
                <a:lnTo>
                  <a:pt x="14583" y="1456"/>
                </a:lnTo>
                <a:lnTo>
                  <a:pt x="14728" y="1378"/>
                </a:lnTo>
                <a:lnTo>
                  <a:pt x="14871" y="1299"/>
                </a:lnTo>
                <a:lnTo>
                  <a:pt x="15014" y="1218"/>
                </a:lnTo>
                <a:lnTo>
                  <a:pt x="15155" y="1138"/>
                </a:lnTo>
                <a:lnTo>
                  <a:pt x="15295" y="1055"/>
                </a:lnTo>
                <a:lnTo>
                  <a:pt x="15434" y="971"/>
                </a:lnTo>
                <a:lnTo>
                  <a:pt x="15335" y="990"/>
                </a:lnTo>
                <a:lnTo>
                  <a:pt x="15238" y="1011"/>
                </a:lnTo>
                <a:lnTo>
                  <a:pt x="15142" y="1035"/>
                </a:lnTo>
                <a:lnTo>
                  <a:pt x="15048" y="1058"/>
                </a:lnTo>
                <a:lnTo>
                  <a:pt x="14953" y="1086"/>
                </a:lnTo>
                <a:lnTo>
                  <a:pt x="14862" y="1114"/>
                </a:lnTo>
                <a:lnTo>
                  <a:pt x="14771" y="1144"/>
                </a:lnTo>
                <a:lnTo>
                  <a:pt x="14680" y="1175"/>
                </a:lnTo>
                <a:lnTo>
                  <a:pt x="14592" y="1208"/>
                </a:lnTo>
                <a:lnTo>
                  <a:pt x="14503" y="1243"/>
                </a:lnTo>
                <a:lnTo>
                  <a:pt x="14416" y="1278"/>
                </a:lnTo>
                <a:lnTo>
                  <a:pt x="14330" y="1315"/>
                </a:lnTo>
                <a:lnTo>
                  <a:pt x="14244" y="1353"/>
                </a:lnTo>
                <a:lnTo>
                  <a:pt x="14158" y="1392"/>
                </a:lnTo>
                <a:lnTo>
                  <a:pt x="14074" y="1430"/>
                </a:lnTo>
                <a:lnTo>
                  <a:pt x="13989" y="1471"/>
                </a:lnTo>
                <a:lnTo>
                  <a:pt x="13821" y="1553"/>
                </a:lnTo>
                <a:lnTo>
                  <a:pt x="13655" y="1638"/>
                </a:lnTo>
                <a:lnTo>
                  <a:pt x="13320" y="1808"/>
                </a:lnTo>
                <a:lnTo>
                  <a:pt x="13152" y="1893"/>
                </a:lnTo>
                <a:lnTo>
                  <a:pt x="12982" y="1977"/>
                </a:lnTo>
                <a:lnTo>
                  <a:pt x="12896" y="2018"/>
                </a:lnTo>
                <a:lnTo>
                  <a:pt x="12810" y="2058"/>
                </a:lnTo>
                <a:lnTo>
                  <a:pt x="12723" y="2099"/>
                </a:lnTo>
                <a:lnTo>
                  <a:pt x="12634" y="2137"/>
                </a:lnTo>
                <a:lnTo>
                  <a:pt x="12644" y="2119"/>
                </a:lnTo>
                <a:lnTo>
                  <a:pt x="12653" y="2102"/>
                </a:lnTo>
                <a:lnTo>
                  <a:pt x="12664" y="2084"/>
                </a:lnTo>
                <a:lnTo>
                  <a:pt x="12675" y="2068"/>
                </a:lnTo>
                <a:lnTo>
                  <a:pt x="12688" y="2051"/>
                </a:lnTo>
                <a:lnTo>
                  <a:pt x="12700" y="2035"/>
                </a:lnTo>
                <a:lnTo>
                  <a:pt x="12715" y="2021"/>
                </a:lnTo>
                <a:lnTo>
                  <a:pt x="12729" y="2005"/>
                </a:lnTo>
                <a:lnTo>
                  <a:pt x="12744" y="1990"/>
                </a:lnTo>
                <a:lnTo>
                  <a:pt x="12760" y="1975"/>
                </a:lnTo>
                <a:lnTo>
                  <a:pt x="12794" y="1948"/>
                </a:lnTo>
                <a:lnTo>
                  <a:pt x="12829" y="1921"/>
                </a:lnTo>
                <a:lnTo>
                  <a:pt x="12867" y="1896"/>
                </a:lnTo>
                <a:lnTo>
                  <a:pt x="12905" y="1871"/>
                </a:lnTo>
                <a:lnTo>
                  <a:pt x="12945" y="1847"/>
                </a:lnTo>
                <a:lnTo>
                  <a:pt x="13024" y="1801"/>
                </a:lnTo>
                <a:lnTo>
                  <a:pt x="13104" y="1755"/>
                </a:lnTo>
                <a:lnTo>
                  <a:pt x="13142" y="1733"/>
                </a:lnTo>
                <a:lnTo>
                  <a:pt x="13180" y="1710"/>
                </a:lnTo>
                <a:lnTo>
                  <a:pt x="13290" y="1640"/>
                </a:lnTo>
                <a:lnTo>
                  <a:pt x="13402" y="1568"/>
                </a:lnTo>
                <a:lnTo>
                  <a:pt x="13515" y="1495"/>
                </a:lnTo>
                <a:lnTo>
                  <a:pt x="13630" y="1420"/>
                </a:lnTo>
                <a:lnTo>
                  <a:pt x="13744" y="1343"/>
                </a:lnTo>
                <a:lnTo>
                  <a:pt x="13859" y="1266"/>
                </a:lnTo>
                <a:lnTo>
                  <a:pt x="13973" y="1186"/>
                </a:lnTo>
                <a:lnTo>
                  <a:pt x="14088" y="1107"/>
                </a:lnTo>
                <a:lnTo>
                  <a:pt x="14202" y="1028"/>
                </a:lnTo>
                <a:lnTo>
                  <a:pt x="14315" y="947"/>
                </a:lnTo>
                <a:lnTo>
                  <a:pt x="14429" y="867"/>
                </a:lnTo>
                <a:lnTo>
                  <a:pt x="14540" y="785"/>
                </a:lnTo>
                <a:lnTo>
                  <a:pt x="14650" y="705"/>
                </a:lnTo>
                <a:lnTo>
                  <a:pt x="14757" y="624"/>
                </a:lnTo>
                <a:lnTo>
                  <a:pt x="14864" y="545"/>
                </a:lnTo>
                <a:lnTo>
                  <a:pt x="14967" y="465"/>
                </a:lnTo>
                <a:lnTo>
                  <a:pt x="14872" y="503"/>
                </a:lnTo>
                <a:lnTo>
                  <a:pt x="14777" y="541"/>
                </a:lnTo>
                <a:lnTo>
                  <a:pt x="14681" y="582"/>
                </a:lnTo>
                <a:lnTo>
                  <a:pt x="14587" y="625"/>
                </a:lnTo>
                <a:lnTo>
                  <a:pt x="14493" y="671"/>
                </a:lnTo>
                <a:lnTo>
                  <a:pt x="14400" y="717"/>
                </a:lnTo>
                <a:lnTo>
                  <a:pt x="14306" y="766"/>
                </a:lnTo>
                <a:lnTo>
                  <a:pt x="14213" y="817"/>
                </a:lnTo>
                <a:lnTo>
                  <a:pt x="14120" y="868"/>
                </a:lnTo>
                <a:lnTo>
                  <a:pt x="14029" y="921"/>
                </a:lnTo>
                <a:lnTo>
                  <a:pt x="13936" y="974"/>
                </a:lnTo>
                <a:lnTo>
                  <a:pt x="13844" y="1030"/>
                </a:lnTo>
                <a:lnTo>
                  <a:pt x="13752" y="1086"/>
                </a:lnTo>
                <a:lnTo>
                  <a:pt x="13659" y="1142"/>
                </a:lnTo>
                <a:lnTo>
                  <a:pt x="13475" y="1258"/>
                </a:lnTo>
                <a:lnTo>
                  <a:pt x="13106" y="1491"/>
                </a:lnTo>
                <a:lnTo>
                  <a:pt x="12921" y="1607"/>
                </a:lnTo>
                <a:lnTo>
                  <a:pt x="12828" y="1665"/>
                </a:lnTo>
                <a:lnTo>
                  <a:pt x="12734" y="1721"/>
                </a:lnTo>
                <a:lnTo>
                  <a:pt x="12641" y="1777"/>
                </a:lnTo>
                <a:lnTo>
                  <a:pt x="12547" y="1833"/>
                </a:lnTo>
                <a:lnTo>
                  <a:pt x="12453" y="1887"/>
                </a:lnTo>
                <a:lnTo>
                  <a:pt x="12358" y="1939"/>
                </a:lnTo>
                <a:lnTo>
                  <a:pt x="12263" y="1991"/>
                </a:lnTo>
                <a:lnTo>
                  <a:pt x="12167" y="2041"/>
                </a:lnTo>
                <a:lnTo>
                  <a:pt x="12071" y="2091"/>
                </a:lnTo>
                <a:lnTo>
                  <a:pt x="11974" y="2137"/>
                </a:lnTo>
                <a:lnTo>
                  <a:pt x="12041" y="2071"/>
                </a:lnTo>
                <a:lnTo>
                  <a:pt x="12109" y="2005"/>
                </a:lnTo>
                <a:lnTo>
                  <a:pt x="12177" y="1939"/>
                </a:lnTo>
                <a:lnTo>
                  <a:pt x="12246" y="1875"/>
                </a:lnTo>
                <a:lnTo>
                  <a:pt x="12315" y="1810"/>
                </a:lnTo>
                <a:lnTo>
                  <a:pt x="12385" y="1746"/>
                </a:lnTo>
                <a:lnTo>
                  <a:pt x="12526" y="1621"/>
                </a:lnTo>
                <a:lnTo>
                  <a:pt x="12667" y="1495"/>
                </a:lnTo>
                <a:lnTo>
                  <a:pt x="12810" y="1370"/>
                </a:lnTo>
                <a:lnTo>
                  <a:pt x="12952" y="1244"/>
                </a:lnTo>
                <a:lnTo>
                  <a:pt x="13092" y="1118"/>
                </a:lnTo>
                <a:lnTo>
                  <a:pt x="13163" y="1054"/>
                </a:lnTo>
                <a:lnTo>
                  <a:pt x="13232" y="990"/>
                </a:lnTo>
                <a:lnTo>
                  <a:pt x="13301" y="926"/>
                </a:lnTo>
                <a:lnTo>
                  <a:pt x="13369" y="860"/>
                </a:lnTo>
                <a:lnTo>
                  <a:pt x="13437" y="794"/>
                </a:lnTo>
                <a:lnTo>
                  <a:pt x="13504" y="727"/>
                </a:lnTo>
                <a:lnTo>
                  <a:pt x="13570" y="659"/>
                </a:lnTo>
                <a:lnTo>
                  <a:pt x="13634" y="591"/>
                </a:lnTo>
                <a:lnTo>
                  <a:pt x="13699" y="521"/>
                </a:lnTo>
                <a:lnTo>
                  <a:pt x="13761" y="451"/>
                </a:lnTo>
                <a:lnTo>
                  <a:pt x="13823" y="379"/>
                </a:lnTo>
                <a:lnTo>
                  <a:pt x="13883" y="306"/>
                </a:lnTo>
                <a:lnTo>
                  <a:pt x="13944" y="231"/>
                </a:lnTo>
                <a:lnTo>
                  <a:pt x="14001" y="155"/>
                </a:lnTo>
                <a:lnTo>
                  <a:pt x="14057" y="78"/>
                </a:lnTo>
                <a:lnTo>
                  <a:pt x="14112" y="0"/>
                </a:lnTo>
                <a:lnTo>
                  <a:pt x="14024" y="61"/>
                </a:lnTo>
                <a:lnTo>
                  <a:pt x="13939" y="122"/>
                </a:lnTo>
                <a:lnTo>
                  <a:pt x="13855" y="184"/>
                </a:lnTo>
                <a:lnTo>
                  <a:pt x="13772" y="248"/>
                </a:lnTo>
                <a:lnTo>
                  <a:pt x="13692" y="310"/>
                </a:lnTo>
                <a:lnTo>
                  <a:pt x="13611" y="375"/>
                </a:lnTo>
                <a:lnTo>
                  <a:pt x="13533" y="438"/>
                </a:lnTo>
                <a:lnTo>
                  <a:pt x="13455" y="503"/>
                </a:lnTo>
                <a:lnTo>
                  <a:pt x="13379" y="568"/>
                </a:lnTo>
                <a:lnTo>
                  <a:pt x="13303" y="632"/>
                </a:lnTo>
                <a:lnTo>
                  <a:pt x="13152" y="764"/>
                </a:lnTo>
                <a:lnTo>
                  <a:pt x="13003" y="895"/>
                </a:lnTo>
                <a:lnTo>
                  <a:pt x="12854" y="1028"/>
                </a:lnTo>
                <a:lnTo>
                  <a:pt x="12705" y="1161"/>
                </a:lnTo>
                <a:lnTo>
                  <a:pt x="12553" y="1295"/>
                </a:lnTo>
                <a:lnTo>
                  <a:pt x="12398" y="1430"/>
                </a:lnTo>
                <a:lnTo>
                  <a:pt x="12319" y="1497"/>
                </a:lnTo>
                <a:lnTo>
                  <a:pt x="12239" y="1565"/>
                </a:lnTo>
                <a:lnTo>
                  <a:pt x="12158" y="1632"/>
                </a:lnTo>
                <a:lnTo>
                  <a:pt x="12076" y="1700"/>
                </a:lnTo>
                <a:lnTo>
                  <a:pt x="11992" y="1767"/>
                </a:lnTo>
                <a:lnTo>
                  <a:pt x="11906" y="1834"/>
                </a:lnTo>
                <a:lnTo>
                  <a:pt x="11818" y="1902"/>
                </a:lnTo>
                <a:lnTo>
                  <a:pt x="11729" y="1969"/>
                </a:lnTo>
                <a:lnTo>
                  <a:pt x="11638" y="2035"/>
                </a:lnTo>
                <a:lnTo>
                  <a:pt x="11544" y="2102"/>
                </a:lnTo>
                <a:lnTo>
                  <a:pt x="11636" y="2000"/>
                </a:lnTo>
                <a:lnTo>
                  <a:pt x="11679" y="1950"/>
                </a:lnTo>
                <a:lnTo>
                  <a:pt x="11722" y="1902"/>
                </a:lnTo>
                <a:lnTo>
                  <a:pt x="11763" y="1853"/>
                </a:lnTo>
                <a:lnTo>
                  <a:pt x="11803" y="1804"/>
                </a:lnTo>
                <a:lnTo>
                  <a:pt x="11841" y="1755"/>
                </a:lnTo>
                <a:lnTo>
                  <a:pt x="11877" y="1708"/>
                </a:lnTo>
                <a:lnTo>
                  <a:pt x="11914" y="1660"/>
                </a:lnTo>
                <a:lnTo>
                  <a:pt x="11949" y="1612"/>
                </a:lnTo>
                <a:lnTo>
                  <a:pt x="11983" y="1564"/>
                </a:lnTo>
                <a:lnTo>
                  <a:pt x="12017" y="1516"/>
                </a:lnTo>
                <a:lnTo>
                  <a:pt x="12047" y="1468"/>
                </a:lnTo>
                <a:lnTo>
                  <a:pt x="12078" y="1419"/>
                </a:lnTo>
                <a:lnTo>
                  <a:pt x="12107" y="1371"/>
                </a:lnTo>
                <a:lnTo>
                  <a:pt x="12137" y="1321"/>
                </a:lnTo>
                <a:lnTo>
                  <a:pt x="12164" y="1273"/>
                </a:lnTo>
                <a:lnTo>
                  <a:pt x="12192" y="1222"/>
                </a:lnTo>
                <a:lnTo>
                  <a:pt x="12218" y="1172"/>
                </a:lnTo>
                <a:lnTo>
                  <a:pt x="12245" y="1121"/>
                </a:lnTo>
                <a:lnTo>
                  <a:pt x="12269" y="1069"/>
                </a:lnTo>
                <a:lnTo>
                  <a:pt x="12294" y="1015"/>
                </a:lnTo>
                <a:lnTo>
                  <a:pt x="12318" y="962"/>
                </a:lnTo>
                <a:lnTo>
                  <a:pt x="12342" y="906"/>
                </a:lnTo>
                <a:lnTo>
                  <a:pt x="12366" y="851"/>
                </a:lnTo>
                <a:lnTo>
                  <a:pt x="12389" y="794"/>
                </a:lnTo>
                <a:lnTo>
                  <a:pt x="12411" y="736"/>
                </a:lnTo>
                <a:lnTo>
                  <a:pt x="12433" y="677"/>
                </a:lnTo>
                <a:lnTo>
                  <a:pt x="12454" y="617"/>
                </a:lnTo>
                <a:lnTo>
                  <a:pt x="12476" y="555"/>
                </a:lnTo>
                <a:lnTo>
                  <a:pt x="12519" y="427"/>
                </a:lnTo>
                <a:lnTo>
                  <a:pt x="12444" y="505"/>
                </a:lnTo>
                <a:lnTo>
                  <a:pt x="12372" y="586"/>
                </a:lnTo>
                <a:lnTo>
                  <a:pt x="12301" y="668"/>
                </a:lnTo>
                <a:lnTo>
                  <a:pt x="12232" y="751"/>
                </a:lnTo>
                <a:lnTo>
                  <a:pt x="12165" y="836"/>
                </a:lnTo>
                <a:lnTo>
                  <a:pt x="12099" y="922"/>
                </a:lnTo>
                <a:lnTo>
                  <a:pt x="12034" y="1008"/>
                </a:lnTo>
                <a:lnTo>
                  <a:pt x="11970" y="1097"/>
                </a:lnTo>
                <a:lnTo>
                  <a:pt x="11907" y="1184"/>
                </a:lnTo>
                <a:lnTo>
                  <a:pt x="11843" y="1274"/>
                </a:lnTo>
                <a:lnTo>
                  <a:pt x="11720" y="1453"/>
                </a:lnTo>
                <a:lnTo>
                  <a:pt x="11596" y="1632"/>
                </a:lnTo>
                <a:lnTo>
                  <a:pt x="11472" y="1810"/>
                </a:lnTo>
                <a:lnTo>
                  <a:pt x="11409" y="1899"/>
                </a:lnTo>
                <a:lnTo>
                  <a:pt x="11346" y="1987"/>
                </a:lnTo>
                <a:lnTo>
                  <a:pt x="11281" y="2074"/>
                </a:lnTo>
                <a:lnTo>
                  <a:pt x="11217" y="2160"/>
                </a:lnTo>
                <a:lnTo>
                  <a:pt x="11150" y="2245"/>
                </a:lnTo>
                <a:lnTo>
                  <a:pt x="11083" y="2330"/>
                </a:lnTo>
                <a:lnTo>
                  <a:pt x="11014" y="2412"/>
                </a:lnTo>
                <a:lnTo>
                  <a:pt x="10943" y="2493"/>
                </a:lnTo>
                <a:lnTo>
                  <a:pt x="10871" y="2573"/>
                </a:lnTo>
                <a:lnTo>
                  <a:pt x="10833" y="2612"/>
                </a:lnTo>
                <a:lnTo>
                  <a:pt x="10796" y="2651"/>
                </a:lnTo>
                <a:lnTo>
                  <a:pt x="10759" y="2688"/>
                </a:lnTo>
                <a:lnTo>
                  <a:pt x="10720" y="2726"/>
                </a:lnTo>
                <a:lnTo>
                  <a:pt x="10682" y="2763"/>
                </a:lnTo>
                <a:lnTo>
                  <a:pt x="10642" y="2799"/>
                </a:lnTo>
                <a:lnTo>
                  <a:pt x="10601" y="2836"/>
                </a:lnTo>
                <a:lnTo>
                  <a:pt x="10561" y="2871"/>
                </a:lnTo>
                <a:lnTo>
                  <a:pt x="10520" y="2906"/>
                </a:lnTo>
                <a:lnTo>
                  <a:pt x="10478" y="2940"/>
                </a:lnTo>
                <a:lnTo>
                  <a:pt x="10434" y="2974"/>
                </a:lnTo>
                <a:lnTo>
                  <a:pt x="10391" y="3007"/>
                </a:lnTo>
                <a:lnTo>
                  <a:pt x="10347" y="3039"/>
                </a:lnTo>
                <a:lnTo>
                  <a:pt x="10302" y="3070"/>
                </a:lnTo>
                <a:lnTo>
                  <a:pt x="10250" y="3107"/>
                </a:lnTo>
                <a:lnTo>
                  <a:pt x="10198" y="3141"/>
                </a:lnTo>
                <a:lnTo>
                  <a:pt x="10091" y="3210"/>
                </a:lnTo>
                <a:lnTo>
                  <a:pt x="9985" y="3276"/>
                </a:lnTo>
                <a:lnTo>
                  <a:pt x="9878" y="3341"/>
                </a:lnTo>
                <a:lnTo>
                  <a:pt x="9663" y="3469"/>
                </a:lnTo>
                <a:lnTo>
                  <a:pt x="9555" y="3533"/>
                </a:lnTo>
                <a:lnTo>
                  <a:pt x="9447" y="3598"/>
                </a:lnTo>
                <a:lnTo>
                  <a:pt x="9341" y="3663"/>
                </a:lnTo>
                <a:lnTo>
                  <a:pt x="9235" y="3731"/>
                </a:lnTo>
                <a:lnTo>
                  <a:pt x="9183" y="3765"/>
                </a:lnTo>
                <a:lnTo>
                  <a:pt x="9131" y="3800"/>
                </a:lnTo>
                <a:lnTo>
                  <a:pt x="9079" y="3837"/>
                </a:lnTo>
                <a:lnTo>
                  <a:pt x="9027" y="3873"/>
                </a:lnTo>
                <a:lnTo>
                  <a:pt x="8976" y="3910"/>
                </a:lnTo>
                <a:lnTo>
                  <a:pt x="8925" y="3948"/>
                </a:lnTo>
                <a:lnTo>
                  <a:pt x="8875" y="3987"/>
                </a:lnTo>
                <a:lnTo>
                  <a:pt x="8825" y="4027"/>
                </a:lnTo>
                <a:lnTo>
                  <a:pt x="8775" y="4068"/>
                </a:lnTo>
                <a:lnTo>
                  <a:pt x="8726" y="4111"/>
                </a:lnTo>
                <a:lnTo>
                  <a:pt x="8679" y="4154"/>
                </a:lnTo>
                <a:lnTo>
                  <a:pt x="8631" y="4198"/>
                </a:lnTo>
                <a:lnTo>
                  <a:pt x="8604" y="4204"/>
                </a:lnTo>
                <a:lnTo>
                  <a:pt x="8579" y="4212"/>
                </a:lnTo>
                <a:lnTo>
                  <a:pt x="8553" y="4219"/>
                </a:lnTo>
                <a:lnTo>
                  <a:pt x="8529" y="4228"/>
                </a:lnTo>
                <a:lnTo>
                  <a:pt x="8505" y="4237"/>
                </a:lnTo>
                <a:lnTo>
                  <a:pt x="8483" y="4247"/>
                </a:lnTo>
                <a:lnTo>
                  <a:pt x="8460" y="4257"/>
                </a:lnTo>
                <a:lnTo>
                  <a:pt x="8439" y="4269"/>
                </a:lnTo>
                <a:lnTo>
                  <a:pt x="8417" y="4280"/>
                </a:lnTo>
                <a:lnTo>
                  <a:pt x="8397" y="4292"/>
                </a:lnTo>
                <a:lnTo>
                  <a:pt x="8376" y="4305"/>
                </a:lnTo>
                <a:lnTo>
                  <a:pt x="8357" y="4318"/>
                </a:lnTo>
                <a:lnTo>
                  <a:pt x="8338" y="4332"/>
                </a:lnTo>
                <a:lnTo>
                  <a:pt x="8320" y="4347"/>
                </a:lnTo>
                <a:lnTo>
                  <a:pt x="8284" y="4376"/>
                </a:lnTo>
                <a:lnTo>
                  <a:pt x="8250" y="4409"/>
                </a:lnTo>
                <a:lnTo>
                  <a:pt x="8219" y="4442"/>
                </a:lnTo>
                <a:lnTo>
                  <a:pt x="8188" y="4477"/>
                </a:lnTo>
                <a:lnTo>
                  <a:pt x="8159" y="4513"/>
                </a:lnTo>
                <a:lnTo>
                  <a:pt x="8130" y="4551"/>
                </a:lnTo>
                <a:lnTo>
                  <a:pt x="8103" y="4588"/>
                </a:lnTo>
                <a:lnTo>
                  <a:pt x="8076" y="4628"/>
                </a:lnTo>
                <a:lnTo>
                  <a:pt x="8050" y="4668"/>
                </a:lnTo>
                <a:lnTo>
                  <a:pt x="7999" y="4748"/>
                </a:lnTo>
                <a:lnTo>
                  <a:pt x="7949" y="4829"/>
                </a:lnTo>
                <a:lnTo>
                  <a:pt x="7897" y="4908"/>
                </a:lnTo>
                <a:lnTo>
                  <a:pt x="7871" y="4948"/>
                </a:lnTo>
                <a:lnTo>
                  <a:pt x="7844" y="4986"/>
                </a:lnTo>
                <a:lnTo>
                  <a:pt x="7816" y="5024"/>
                </a:lnTo>
                <a:lnTo>
                  <a:pt x="7787" y="5061"/>
                </a:lnTo>
                <a:lnTo>
                  <a:pt x="7756" y="5096"/>
                </a:lnTo>
                <a:lnTo>
                  <a:pt x="7724" y="5130"/>
                </a:lnTo>
                <a:lnTo>
                  <a:pt x="7692" y="5162"/>
                </a:lnTo>
                <a:lnTo>
                  <a:pt x="7656" y="5192"/>
                </a:lnTo>
                <a:lnTo>
                  <a:pt x="7638" y="5207"/>
                </a:lnTo>
                <a:lnTo>
                  <a:pt x="7620" y="5222"/>
                </a:lnTo>
                <a:lnTo>
                  <a:pt x="7601" y="5236"/>
                </a:lnTo>
                <a:lnTo>
                  <a:pt x="7582" y="5249"/>
                </a:lnTo>
                <a:lnTo>
                  <a:pt x="7553" y="5211"/>
                </a:lnTo>
                <a:lnTo>
                  <a:pt x="7525" y="5173"/>
                </a:lnTo>
                <a:lnTo>
                  <a:pt x="7496" y="5138"/>
                </a:lnTo>
                <a:lnTo>
                  <a:pt x="7464" y="5103"/>
                </a:lnTo>
                <a:lnTo>
                  <a:pt x="7432" y="5069"/>
                </a:lnTo>
                <a:lnTo>
                  <a:pt x="7399" y="5036"/>
                </a:lnTo>
                <a:lnTo>
                  <a:pt x="7366" y="5004"/>
                </a:lnTo>
                <a:lnTo>
                  <a:pt x="7331" y="4974"/>
                </a:lnTo>
                <a:lnTo>
                  <a:pt x="7296" y="4943"/>
                </a:lnTo>
                <a:lnTo>
                  <a:pt x="7260" y="4914"/>
                </a:lnTo>
                <a:lnTo>
                  <a:pt x="7224" y="4884"/>
                </a:lnTo>
                <a:lnTo>
                  <a:pt x="7185" y="4857"/>
                </a:lnTo>
                <a:lnTo>
                  <a:pt x="7148" y="4829"/>
                </a:lnTo>
                <a:lnTo>
                  <a:pt x="7109" y="4801"/>
                </a:lnTo>
                <a:lnTo>
                  <a:pt x="7030" y="4749"/>
                </a:lnTo>
                <a:lnTo>
                  <a:pt x="6949" y="4698"/>
                </a:lnTo>
                <a:lnTo>
                  <a:pt x="6868" y="4648"/>
                </a:lnTo>
                <a:lnTo>
                  <a:pt x="6786" y="4600"/>
                </a:lnTo>
                <a:lnTo>
                  <a:pt x="6703" y="4552"/>
                </a:lnTo>
                <a:lnTo>
                  <a:pt x="6621" y="4503"/>
                </a:lnTo>
                <a:lnTo>
                  <a:pt x="6538" y="4454"/>
                </a:lnTo>
                <a:lnTo>
                  <a:pt x="6456" y="4405"/>
                </a:lnTo>
                <a:lnTo>
                  <a:pt x="6376" y="4355"/>
                </a:lnTo>
                <a:lnTo>
                  <a:pt x="6377" y="4337"/>
                </a:lnTo>
                <a:lnTo>
                  <a:pt x="6380" y="4321"/>
                </a:lnTo>
                <a:lnTo>
                  <a:pt x="6384" y="4306"/>
                </a:lnTo>
                <a:lnTo>
                  <a:pt x="6388" y="4294"/>
                </a:lnTo>
                <a:lnTo>
                  <a:pt x="6397" y="4270"/>
                </a:lnTo>
                <a:lnTo>
                  <a:pt x="6405" y="4248"/>
                </a:lnTo>
                <a:lnTo>
                  <a:pt x="6407" y="4238"/>
                </a:lnTo>
                <a:lnTo>
                  <a:pt x="6409" y="4228"/>
                </a:lnTo>
                <a:lnTo>
                  <a:pt x="6409" y="4218"/>
                </a:lnTo>
                <a:lnTo>
                  <a:pt x="6407" y="4207"/>
                </a:lnTo>
                <a:lnTo>
                  <a:pt x="6403" y="4197"/>
                </a:lnTo>
                <a:lnTo>
                  <a:pt x="6397" y="4185"/>
                </a:lnTo>
                <a:lnTo>
                  <a:pt x="6388" y="4172"/>
                </a:lnTo>
                <a:lnTo>
                  <a:pt x="6376" y="4160"/>
                </a:lnTo>
                <a:lnTo>
                  <a:pt x="6358" y="4148"/>
                </a:lnTo>
                <a:lnTo>
                  <a:pt x="6338" y="4138"/>
                </a:lnTo>
                <a:lnTo>
                  <a:pt x="6318" y="4130"/>
                </a:lnTo>
                <a:lnTo>
                  <a:pt x="6296" y="4122"/>
                </a:lnTo>
                <a:lnTo>
                  <a:pt x="6274" y="4116"/>
                </a:lnTo>
                <a:lnTo>
                  <a:pt x="6251" y="4110"/>
                </a:lnTo>
                <a:lnTo>
                  <a:pt x="6203" y="4099"/>
                </a:lnTo>
                <a:lnTo>
                  <a:pt x="6157" y="4087"/>
                </a:lnTo>
                <a:lnTo>
                  <a:pt x="6111" y="4075"/>
                </a:lnTo>
                <a:lnTo>
                  <a:pt x="6088" y="4068"/>
                </a:lnTo>
                <a:lnTo>
                  <a:pt x="6066" y="4061"/>
                </a:lnTo>
                <a:lnTo>
                  <a:pt x="6046" y="4052"/>
                </a:lnTo>
                <a:lnTo>
                  <a:pt x="6026" y="4043"/>
                </a:lnTo>
                <a:lnTo>
                  <a:pt x="5999" y="4044"/>
                </a:lnTo>
                <a:lnTo>
                  <a:pt x="5989" y="4044"/>
                </a:lnTo>
                <a:lnTo>
                  <a:pt x="5980" y="4044"/>
                </a:lnTo>
                <a:lnTo>
                  <a:pt x="5973" y="4043"/>
                </a:lnTo>
                <a:lnTo>
                  <a:pt x="5968" y="4041"/>
                </a:lnTo>
                <a:lnTo>
                  <a:pt x="5963" y="4038"/>
                </a:lnTo>
                <a:lnTo>
                  <a:pt x="5960" y="4035"/>
                </a:lnTo>
                <a:lnTo>
                  <a:pt x="5959" y="4032"/>
                </a:lnTo>
                <a:lnTo>
                  <a:pt x="5957" y="4028"/>
                </a:lnTo>
                <a:lnTo>
                  <a:pt x="5957" y="4024"/>
                </a:lnTo>
                <a:lnTo>
                  <a:pt x="5957" y="4018"/>
                </a:lnTo>
                <a:lnTo>
                  <a:pt x="5962" y="4007"/>
                </a:lnTo>
                <a:lnTo>
                  <a:pt x="5968" y="3994"/>
                </a:lnTo>
                <a:lnTo>
                  <a:pt x="5981" y="3964"/>
                </a:lnTo>
                <a:lnTo>
                  <a:pt x="5988" y="3947"/>
                </a:lnTo>
                <a:lnTo>
                  <a:pt x="5994" y="3929"/>
                </a:lnTo>
                <a:lnTo>
                  <a:pt x="5996" y="3919"/>
                </a:lnTo>
                <a:lnTo>
                  <a:pt x="5997" y="3909"/>
                </a:lnTo>
                <a:lnTo>
                  <a:pt x="5998" y="3899"/>
                </a:lnTo>
                <a:lnTo>
                  <a:pt x="5998" y="3890"/>
                </a:lnTo>
                <a:lnTo>
                  <a:pt x="5997" y="3880"/>
                </a:lnTo>
                <a:lnTo>
                  <a:pt x="5995" y="3870"/>
                </a:lnTo>
                <a:lnTo>
                  <a:pt x="5991" y="3859"/>
                </a:lnTo>
                <a:lnTo>
                  <a:pt x="5987" y="3849"/>
                </a:lnTo>
                <a:lnTo>
                  <a:pt x="5965" y="3837"/>
                </a:lnTo>
                <a:lnTo>
                  <a:pt x="5943" y="3825"/>
                </a:lnTo>
                <a:lnTo>
                  <a:pt x="5919" y="3815"/>
                </a:lnTo>
                <a:lnTo>
                  <a:pt x="5894" y="3806"/>
                </a:lnTo>
                <a:lnTo>
                  <a:pt x="5868" y="3798"/>
                </a:lnTo>
                <a:lnTo>
                  <a:pt x="5841" y="3790"/>
                </a:lnTo>
                <a:lnTo>
                  <a:pt x="5814" y="3785"/>
                </a:lnTo>
                <a:lnTo>
                  <a:pt x="5784" y="3779"/>
                </a:lnTo>
                <a:lnTo>
                  <a:pt x="5755" y="3775"/>
                </a:lnTo>
                <a:lnTo>
                  <a:pt x="5724" y="3772"/>
                </a:lnTo>
                <a:lnTo>
                  <a:pt x="5692" y="3769"/>
                </a:lnTo>
                <a:lnTo>
                  <a:pt x="5659" y="3768"/>
                </a:lnTo>
                <a:lnTo>
                  <a:pt x="5627" y="3768"/>
                </a:lnTo>
                <a:lnTo>
                  <a:pt x="5593" y="3768"/>
                </a:lnTo>
                <a:lnTo>
                  <a:pt x="5557" y="3769"/>
                </a:lnTo>
                <a:lnTo>
                  <a:pt x="5521" y="3771"/>
                </a:lnTo>
                <a:lnTo>
                  <a:pt x="5521" y="3537"/>
                </a:lnTo>
                <a:lnTo>
                  <a:pt x="5498" y="3528"/>
                </a:lnTo>
                <a:lnTo>
                  <a:pt x="5474" y="3520"/>
                </a:lnTo>
                <a:lnTo>
                  <a:pt x="5449" y="3515"/>
                </a:lnTo>
                <a:lnTo>
                  <a:pt x="5423" y="3509"/>
                </a:lnTo>
                <a:lnTo>
                  <a:pt x="5394" y="3506"/>
                </a:lnTo>
                <a:lnTo>
                  <a:pt x="5366" y="3502"/>
                </a:lnTo>
                <a:lnTo>
                  <a:pt x="5336" y="3500"/>
                </a:lnTo>
                <a:lnTo>
                  <a:pt x="5307" y="3499"/>
                </a:lnTo>
                <a:lnTo>
                  <a:pt x="5245" y="3497"/>
                </a:lnTo>
                <a:lnTo>
                  <a:pt x="5182" y="3498"/>
                </a:lnTo>
                <a:lnTo>
                  <a:pt x="5054" y="3499"/>
                </a:lnTo>
                <a:lnTo>
                  <a:pt x="5060" y="3466"/>
                </a:lnTo>
                <a:lnTo>
                  <a:pt x="5063" y="3437"/>
                </a:lnTo>
                <a:lnTo>
                  <a:pt x="5063" y="3409"/>
                </a:lnTo>
                <a:lnTo>
                  <a:pt x="5062" y="3384"/>
                </a:lnTo>
                <a:lnTo>
                  <a:pt x="5059" y="3361"/>
                </a:lnTo>
                <a:lnTo>
                  <a:pt x="5053" y="3339"/>
                </a:lnTo>
                <a:lnTo>
                  <a:pt x="5047" y="3319"/>
                </a:lnTo>
                <a:lnTo>
                  <a:pt x="5039" y="3299"/>
                </a:lnTo>
                <a:lnTo>
                  <a:pt x="5031" y="3280"/>
                </a:lnTo>
                <a:lnTo>
                  <a:pt x="5024" y="3262"/>
                </a:lnTo>
                <a:lnTo>
                  <a:pt x="5005" y="3227"/>
                </a:lnTo>
                <a:lnTo>
                  <a:pt x="4997" y="3208"/>
                </a:lnTo>
                <a:lnTo>
                  <a:pt x="4990" y="3189"/>
                </a:lnTo>
                <a:lnTo>
                  <a:pt x="4982" y="3169"/>
                </a:lnTo>
                <a:lnTo>
                  <a:pt x="4976" y="3149"/>
                </a:lnTo>
                <a:lnTo>
                  <a:pt x="4942" y="3145"/>
                </a:lnTo>
                <a:lnTo>
                  <a:pt x="4909" y="3144"/>
                </a:lnTo>
                <a:lnTo>
                  <a:pt x="4876" y="3143"/>
                </a:lnTo>
                <a:lnTo>
                  <a:pt x="4844" y="3143"/>
                </a:lnTo>
                <a:lnTo>
                  <a:pt x="4814" y="3144"/>
                </a:lnTo>
                <a:lnTo>
                  <a:pt x="4784" y="3145"/>
                </a:lnTo>
                <a:lnTo>
                  <a:pt x="4755" y="3147"/>
                </a:lnTo>
                <a:lnTo>
                  <a:pt x="4727" y="3151"/>
                </a:lnTo>
                <a:lnTo>
                  <a:pt x="4698" y="3155"/>
                </a:lnTo>
                <a:lnTo>
                  <a:pt x="4672" y="3160"/>
                </a:lnTo>
                <a:lnTo>
                  <a:pt x="4645" y="3164"/>
                </a:lnTo>
                <a:lnTo>
                  <a:pt x="4620" y="3171"/>
                </a:lnTo>
                <a:lnTo>
                  <a:pt x="4595" y="3177"/>
                </a:lnTo>
                <a:lnTo>
                  <a:pt x="4570" y="3185"/>
                </a:lnTo>
                <a:lnTo>
                  <a:pt x="4546" y="3193"/>
                </a:lnTo>
                <a:lnTo>
                  <a:pt x="4524" y="3201"/>
                </a:lnTo>
                <a:lnTo>
                  <a:pt x="4478" y="3219"/>
                </a:lnTo>
                <a:lnTo>
                  <a:pt x="4434" y="3238"/>
                </a:lnTo>
                <a:lnTo>
                  <a:pt x="4392" y="3260"/>
                </a:lnTo>
                <a:lnTo>
                  <a:pt x="4353" y="3282"/>
                </a:lnTo>
                <a:lnTo>
                  <a:pt x="4313" y="3306"/>
                </a:lnTo>
                <a:lnTo>
                  <a:pt x="4274" y="3331"/>
                </a:lnTo>
                <a:lnTo>
                  <a:pt x="4236" y="3356"/>
                </a:lnTo>
                <a:lnTo>
                  <a:pt x="4198" y="3382"/>
                </a:lnTo>
                <a:lnTo>
                  <a:pt x="4192" y="3369"/>
                </a:lnTo>
                <a:lnTo>
                  <a:pt x="4186" y="3355"/>
                </a:lnTo>
                <a:lnTo>
                  <a:pt x="4183" y="3341"/>
                </a:lnTo>
                <a:lnTo>
                  <a:pt x="4180" y="3328"/>
                </a:lnTo>
                <a:lnTo>
                  <a:pt x="4179" y="3314"/>
                </a:lnTo>
                <a:lnTo>
                  <a:pt x="4179" y="3301"/>
                </a:lnTo>
                <a:lnTo>
                  <a:pt x="4180" y="3286"/>
                </a:lnTo>
                <a:lnTo>
                  <a:pt x="4183" y="3272"/>
                </a:lnTo>
                <a:lnTo>
                  <a:pt x="4186" y="3257"/>
                </a:lnTo>
                <a:lnTo>
                  <a:pt x="4190" y="3243"/>
                </a:lnTo>
                <a:lnTo>
                  <a:pt x="4196" y="3228"/>
                </a:lnTo>
                <a:lnTo>
                  <a:pt x="4203" y="3213"/>
                </a:lnTo>
                <a:lnTo>
                  <a:pt x="4217" y="3184"/>
                </a:lnTo>
                <a:lnTo>
                  <a:pt x="4234" y="3153"/>
                </a:lnTo>
                <a:lnTo>
                  <a:pt x="4251" y="3124"/>
                </a:lnTo>
                <a:lnTo>
                  <a:pt x="4270" y="3093"/>
                </a:lnTo>
                <a:lnTo>
                  <a:pt x="4288" y="3062"/>
                </a:lnTo>
                <a:lnTo>
                  <a:pt x="4305" y="3033"/>
                </a:lnTo>
                <a:lnTo>
                  <a:pt x="4322" y="3004"/>
                </a:lnTo>
                <a:lnTo>
                  <a:pt x="4336" y="2973"/>
                </a:lnTo>
                <a:lnTo>
                  <a:pt x="4341" y="2958"/>
                </a:lnTo>
                <a:lnTo>
                  <a:pt x="4347" y="2945"/>
                </a:lnTo>
                <a:lnTo>
                  <a:pt x="4351" y="2930"/>
                </a:lnTo>
                <a:lnTo>
                  <a:pt x="4354" y="2915"/>
                </a:lnTo>
                <a:lnTo>
                  <a:pt x="4331" y="2909"/>
                </a:lnTo>
                <a:lnTo>
                  <a:pt x="4308" y="2905"/>
                </a:lnTo>
                <a:lnTo>
                  <a:pt x="4285" y="2900"/>
                </a:lnTo>
                <a:lnTo>
                  <a:pt x="4261" y="2898"/>
                </a:lnTo>
                <a:lnTo>
                  <a:pt x="4237" y="2896"/>
                </a:lnTo>
                <a:lnTo>
                  <a:pt x="4213" y="2895"/>
                </a:lnTo>
                <a:lnTo>
                  <a:pt x="4189" y="2895"/>
                </a:lnTo>
                <a:lnTo>
                  <a:pt x="4166" y="2895"/>
                </a:lnTo>
                <a:lnTo>
                  <a:pt x="4142" y="2896"/>
                </a:lnTo>
                <a:lnTo>
                  <a:pt x="4117" y="2898"/>
                </a:lnTo>
                <a:lnTo>
                  <a:pt x="4093" y="2900"/>
                </a:lnTo>
                <a:lnTo>
                  <a:pt x="4069" y="2904"/>
                </a:lnTo>
                <a:lnTo>
                  <a:pt x="4020" y="2913"/>
                </a:lnTo>
                <a:lnTo>
                  <a:pt x="3972" y="2924"/>
                </a:lnTo>
                <a:lnTo>
                  <a:pt x="3924" y="2937"/>
                </a:lnTo>
                <a:lnTo>
                  <a:pt x="3877" y="2953"/>
                </a:lnTo>
                <a:lnTo>
                  <a:pt x="3830" y="2970"/>
                </a:lnTo>
                <a:lnTo>
                  <a:pt x="3785" y="2988"/>
                </a:lnTo>
                <a:lnTo>
                  <a:pt x="3741" y="3007"/>
                </a:lnTo>
                <a:lnTo>
                  <a:pt x="3697" y="3027"/>
                </a:lnTo>
                <a:lnTo>
                  <a:pt x="3656" y="3049"/>
                </a:lnTo>
                <a:lnTo>
                  <a:pt x="3616" y="3070"/>
                </a:lnTo>
                <a:lnTo>
                  <a:pt x="3598" y="3082"/>
                </a:lnTo>
                <a:lnTo>
                  <a:pt x="3578" y="3093"/>
                </a:lnTo>
                <a:lnTo>
                  <a:pt x="3561" y="3107"/>
                </a:lnTo>
                <a:lnTo>
                  <a:pt x="3543" y="3119"/>
                </a:lnTo>
                <a:lnTo>
                  <a:pt x="3509" y="3147"/>
                </a:lnTo>
                <a:lnTo>
                  <a:pt x="3475" y="3178"/>
                </a:lnTo>
                <a:lnTo>
                  <a:pt x="3444" y="3209"/>
                </a:lnTo>
                <a:lnTo>
                  <a:pt x="3413" y="3239"/>
                </a:lnTo>
                <a:lnTo>
                  <a:pt x="3353" y="3297"/>
                </a:lnTo>
                <a:lnTo>
                  <a:pt x="3326" y="3323"/>
                </a:lnTo>
                <a:lnTo>
                  <a:pt x="3297" y="3347"/>
                </a:lnTo>
                <a:lnTo>
                  <a:pt x="3285" y="3357"/>
                </a:lnTo>
                <a:lnTo>
                  <a:pt x="3271" y="3366"/>
                </a:lnTo>
                <a:lnTo>
                  <a:pt x="3259" y="3374"/>
                </a:lnTo>
                <a:lnTo>
                  <a:pt x="3245" y="3381"/>
                </a:lnTo>
                <a:lnTo>
                  <a:pt x="3233" y="3387"/>
                </a:lnTo>
                <a:lnTo>
                  <a:pt x="3220" y="3391"/>
                </a:lnTo>
                <a:lnTo>
                  <a:pt x="3208" y="3393"/>
                </a:lnTo>
                <a:lnTo>
                  <a:pt x="3196" y="3395"/>
                </a:lnTo>
                <a:lnTo>
                  <a:pt x="3184" y="3395"/>
                </a:lnTo>
                <a:lnTo>
                  <a:pt x="3173" y="3392"/>
                </a:lnTo>
                <a:lnTo>
                  <a:pt x="3160" y="3388"/>
                </a:lnTo>
                <a:lnTo>
                  <a:pt x="3149" y="3382"/>
                </a:lnTo>
                <a:lnTo>
                  <a:pt x="3162" y="3347"/>
                </a:lnTo>
                <a:lnTo>
                  <a:pt x="3175" y="3311"/>
                </a:lnTo>
                <a:lnTo>
                  <a:pt x="3187" y="3274"/>
                </a:lnTo>
                <a:lnTo>
                  <a:pt x="3199" y="3237"/>
                </a:lnTo>
                <a:lnTo>
                  <a:pt x="3220" y="3162"/>
                </a:lnTo>
                <a:lnTo>
                  <a:pt x="3242" y="3086"/>
                </a:lnTo>
                <a:lnTo>
                  <a:pt x="3264" y="3010"/>
                </a:lnTo>
                <a:lnTo>
                  <a:pt x="3276" y="2974"/>
                </a:lnTo>
                <a:lnTo>
                  <a:pt x="3287" y="2937"/>
                </a:lnTo>
                <a:lnTo>
                  <a:pt x="3301" y="2902"/>
                </a:lnTo>
                <a:lnTo>
                  <a:pt x="3313" y="2866"/>
                </a:lnTo>
                <a:lnTo>
                  <a:pt x="3328" y="2831"/>
                </a:lnTo>
                <a:lnTo>
                  <a:pt x="3344" y="2798"/>
                </a:lnTo>
                <a:lnTo>
                  <a:pt x="3327" y="2789"/>
                </a:lnTo>
                <a:lnTo>
                  <a:pt x="3310" y="2781"/>
                </a:lnTo>
                <a:lnTo>
                  <a:pt x="3293" y="2773"/>
                </a:lnTo>
                <a:lnTo>
                  <a:pt x="3276" y="2767"/>
                </a:lnTo>
                <a:lnTo>
                  <a:pt x="3259" y="2761"/>
                </a:lnTo>
                <a:lnTo>
                  <a:pt x="3242" y="2756"/>
                </a:lnTo>
                <a:lnTo>
                  <a:pt x="3225" y="2752"/>
                </a:lnTo>
                <a:lnTo>
                  <a:pt x="3209" y="2748"/>
                </a:lnTo>
                <a:lnTo>
                  <a:pt x="3192" y="2745"/>
                </a:lnTo>
                <a:lnTo>
                  <a:pt x="3175" y="2744"/>
                </a:lnTo>
                <a:lnTo>
                  <a:pt x="3159" y="2743"/>
                </a:lnTo>
                <a:lnTo>
                  <a:pt x="3142" y="2742"/>
                </a:lnTo>
                <a:lnTo>
                  <a:pt x="3109" y="2743"/>
                </a:lnTo>
                <a:lnTo>
                  <a:pt x="3076" y="2746"/>
                </a:lnTo>
                <a:lnTo>
                  <a:pt x="3043" y="2752"/>
                </a:lnTo>
                <a:lnTo>
                  <a:pt x="3012" y="2760"/>
                </a:lnTo>
                <a:lnTo>
                  <a:pt x="2980" y="2770"/>
                </a:lnTo>
                <a:lnTo>
                  <a:pt x="2948" y="2782"/>
                </a:lnTo>
                <a:lnTo>
                  <a:pt x="2917" y="2796"/>
                </a:lnTo>
                <a:lnTo>
                  <a:pt x="2886" y="2811"/>
                </a:lnTo>
                <a:lnTo>
                  <a:pt x="2855" y="2828"/>
                </a:lnTo>
                <a:lnTo>
                  <a:pt x="2825" y="2846"/>
                </a:lnTo>
                <a:lnTo>
                  <a:pt x="2795" y="2865"/>
                </a:lnTo>
                <a:lnTo>
                  <a:pt x="2766" y="2886"/>
                </a:lnTo>
                <a:lnTo>
                  <a:pt x="2737" y="2907"/>
                </a:lnTo>
                <a:lnTo>
                  <a:pt x="2709" y="2929"/>
                </a:lnTo>
                <a:lnTo>
                  <a:pt x="2654" y="2974"/>
                </a:lnTo>
                <a:lnTo>
                  <a:pt x="2600" y="3019"/>
                </a:lnTo>
                <a:lnTo>
                  <a:pt x="2501" y="3109"/>
                </a:lnTo>
                <a:lnTo>
                  <a:pt x="2454" y="3151"/>
                </a:lnTo>
                <a:lnTo>
                  <a:pt x="2411" y="3187"/>
                </a:lnTo>
                <a:lnTo>
                  <a:pt x="2412" y="3143"/>
                </a:lnTo>
                <a:lnTo>
                  <a:pt x="2414" y="3099"/>
                </a:lnTo>
                <a:lnTo>
                  <a:pt x="2418" y="3056"/>
                </a:lnTo>
                <a:lnTo>
                  <a:pt x="2422" y="3014"/>
                </a:lnTo>
                <a:lnTo>
                  <a:pt x="2431" y="2931"/>
                </a:lnTo>
                <a:lnTo>
                  <a:pt x="2442" y="2848"/>
                </a:lnTo>
                <a:lnTo>
                  <a:pt x="2445" y="2807"/>
                </a:lnTo>
                <a:lnTo>
                  <a:pt x="2450" y="2764"/>
                </a:lnTo>
                <a:lnTo>
                  <a:pt x="2453" y="2721"/>
                </a:lnTo>
                <a:lnTo>
                  <a:pt x="2454" y="2677"/>
                </a:lnTo>
                <a:lnTo>
                  <a:pt x="2455" y="2632"/>
                </a:lnTo>
                <a:lnTo>
                  <a:pt x="2455" y="2585"/>
                </a:lnTo>
                <a:lnTo>
                  <a:pt x="2453" y="2538"/>
                </a:lnTo>
                <a:lnTo>
                  <a:pt x="2450" y="2488"/>
                </a:lnTo>
                <a:lnTo>
                  <a:pt x="2429" y="2482"/>
                </a:lnTo>
                <a:lnTo>
                  <a:pt x="2409" y="2476"/>
                </a:lnTo>
                <a:lnTo>
                  <a:pt x="2388" y="2473"/>
                </a:lnTo>
                <a:lnTo>
                  <a:pt x="2369" y="2470"/>
                </a:lnTo>
                <a:lnTo>
                  <a:pt x="2351" y="2467"/>
                </a:lnTo>
                <a:lnTo>
                  <a:pt x="2333" y="2465"/>
                </a:lnTo>
                <a:lnTo>
                  <a:pt x="2315" y="2465"/>
                </a:lnTo>
                <a:lnTo>
                  <a:pt x="2297" y="2465"/>
                </a:lnTo>
                <a:lnTo>
                  <a:pt x="2280" y="2465"/>
                </a:lnTo>
                <a:lnTo>
                  <a:pt x="2263" y="2467"/>
                </a:lnTo>
                <a:lnTo>
                  <a:pt x="2247" y="2470"/>
                </a:lnTo>
                <a:lnTo>
                  <a:pt x="2231" y="2472"/>
                </a:lnTo>
                <a:lnTo>
                  <a:pt x="2215" y="2475"/>
                </a:lnTo>
                <a:lnTo>
                  <a:pt x="2200" y="2480"/>
                </a:lnTo>
                <a:lnTo>
                  <a:pt x="2184" y="2485"/>
                </a:lnTo>
                <a:lnTo>
                  <a:pt x="2171" y="2491"/>
                </a:lnTo>
                <a:lnTo>
                  <a:pt x="2156" y="2497"/>
                </a:lnTo>
                <a:lnTo>
                  <a:pt x="2142" y="2504"/>
                </a:lnTo>
                <a:lnTo>
                  <a:pt x="2129" y="2512"/>
                </a:lnTo>
                <a:lnTo>
                  <a:pt x="2116" y="2520"/>
                </a:lnTo>
                <a:lnTo>
                  <a:pt x="2091" y="2538"/>
                </a:lnTo>
                <a:lnTo>
                  <a:pt x="2068" y="2558"/>
                </a:lnTo>
                <a:lnTo>
                  <a:pt x="2046" y="2581"/>
                </a:lnTo>
                <a:lnTo>
                  <a:pt x="2025" y="2605"/>
                </a:lnTo>
                <a:lnTo>
                  <a:pt x="2005" y="2631"/>
                </a:lnTo>
                <a:lnTo>
                  <a:pt x="1987" y="2658"/>
                </a:lnTo>
                <a:lnTo>
                  <a:pt x="1969" y="2687"/>
                </a:lnTo>
                <a:lnTo>
                  <a:pt x="1953" y="2718"/>
                </a:lnTo>
                <a:lnTo>
                  <a:pt x="1938" y="2750"/>
                </a:lnTo>
                <a:lnTo>
                  <a:pt x="1925" y="2782"/>
                </a:lnTo>
                <a:lnTo>
                  <a:pt x="1911" y="2818"/>
                </a:lnTo>
                <a:lnTo>
                  <a:pt x="1900" y="2852"/>
                </a:lnTo>
                <a:lnTo>
                  <a:pt x="1889" y="2888"/>
                </a:lnTo>
                <a:lnTo>
                  <a:pt x="1879" y="2924"/>
                </a:lnTo>
                <a:lnTo>
                  <a:pt x="1869" y="2962"/>
                </a:lnTo>
                <a:lnTo>
                  <a:pt x="1861" y="2999"/>
                </a:lnTo>
                <a:lnTo>
                  <a:pt x="1855" y="3038"/>
                </a:lnTo>
                <a:lnTo>
                  <a:pt x="1848" y="3075"/>
                </a:lnTo>
                <a:lnTo>
                  <a:pt x="1841" y="3113"/>
                </a:lnTo>
                <a:lnTo>
                  <a:pt x="1836" y="3151"/>
                </a:lnTo>
                <a:lnTo>
                  <a:pt x="1827" y="3226"/>
                </a:lnTo>
                <a:lnTo>
                  <a:pt x="1809" y="3192"/>
                </a:lnTo>
                <a:lnTo>
                  <a:pt x="1791" y="3155"/>
                </a:lnTo>
                <a:lnTo>
                  <a:pt x="1775" y="3118"/>
                </a:lnTo>
                <a:lnTo>
                  <a:pt x="1760" y="3079"/>
                </a:lnTo>
                <a:lnTo>
                  <a:pt x="1746" y="3041"/>
                </a:lnTo>
                <a:lnTo>
                  <a:pt x="1731" y="3001"/>
                </a:lnTo>
                <a:lnTo>
                  <a:pt x="1705" y="2921"/>
                </a:lnTo>
                <a:lnTo>
                  <a:pt x="1680" y="2839"/>
                </a:lnTo>
                <a:lnTo>
                  <a:pt x="1655" y="2756"/>
                </a:lnTo>
                <a:lnTo>
                  <a:pt x="1630" y="2675"/>
                </a:lnTo>
                <a:lnTo>
                  <a:pt x="1604" y="2594"/>
                </a:lnTo>
                <a:lnTo>
                  <a:pt x="1590" y="2555"/>
                </a:lnTo>
                <a:lnTo>
                  <a:pt x="1576" y="2515"/>
                </a:lnTo>
                <a:lnTo>
                  <a:pt x="1561" y="2478"/>
                </a:lnTo>
                <a:lnTo>
                  <a:pt x="1545" y="2440"/>
                </a:lnTo>
                <a:lnTo>
                  <a:pt x="1527" y="2404"/>
                </a:lnTo>
                <a:lnTo>
                  <a:pt x="1509" y="2369"/>
                </a:lnTo>
                <a:lnTo>
                  <a:pt x="1490" y="2334"/>
                </a:lnTo>
                <a:lnTo>
                  <a:pt x="1469" y="2302"/>
                </a:lnTo>
                <a:lnTo>
                  <a:pt x="1448" y="2270"/>
                </a:lnTo>
                <a:lnTo>
                  <a:pt x="1424" y="2240"/>
                </a:lnTo>
                <a:lnTo>
                  <a:pt x="1399" y="2212"/>
                </a:lnTo>
                <a:lnTo>
                  <a:pt x="1372" y="2185"/>
                </a:lnTo>
                <a:lnTo>
                  <a:pt x="1343" y="2160"/>
                </a:lnTo>
                <a:lnTo>
                  <a:pt x="1327" y="2149"/>
                </a:lnTo>
                <a:lnTo>
                  <a:pt x="1312" y="2137"/>
                </a:lnTo>
                <a:lnTo>
                  <a:pt x="1296" y="2127"/>
                </a:lnTo>
                <a:lnTo>
                  <a:pt x="1279" y="2117"/>
                </a:lnTo>
                <a:lnTo>
                  <a:pt x="1262" y="2108"/>
                </a:lnTo>
                <a:lnTo>
                  <a:pt x="1245" y="2099"/>
                </a:lnTo>
                <a:lnTo>
                  <a:pt x="1230" y="2115"/>
                </a:lnTo>
                <a:lnTo>
                  <a:pt x="1218" y="2131"/>
                </a:lnTo>
                <a:lnTo>
                  <a:pt x="1205" y="2147"/>
                </a:lnTo>
                <a:lnTo>
                  <a:pt x="1194" y="2164"/>
                </a:lnTo>
                <a:lnTo>
                  <a:pt x="1184" y="2182"/>
                </a:lnTo>
                <a:lnTo>
                  <a:pt x="1173" y="2199"/>
                </a:lnTo>
                <a:lnTo>
                  <a:pt x="1164" y="2217"/>
                </a:lnTo>
                <a:lnTo>
                  <a:pt x="1156" y="2235"/>
                </a:lnTo>
                <a:lnTo>
                  <a:pt x="1148" y="2254"/>
                </a:lnTo>
                <a:lnTo>
                  <a:pt x="1142" y="2274"/>
                </a:lnTo>
                <a:lnTo>
                  <a:pt x="1136" y="2293"/>
                </a:lnTo>
                <a:lnTo>
                  <a:pt x="1130" y="2312"/>
                </a:lnTo>
                <a:lnTo>
                  <a:pt x="1126" y="2332"/>
                </a:lnTo>
                <a:lnTo>
                  <a:pt x="1121" y="2353"/>
                </a:lnTo>
                <a:lnTo>
                  <a:pt x="1116" y="2394"/>
                </a:lnTo>
                <a:lnTo>
                  <a:pt x="1111" y="2437"/>
                </a:lnTo>
                <a:lnTo>
                  <a:pt x="1109" y="2480"/>
                </a:lnTo>
                <a:lnTo>
                  <a:pt x="1109" y="2524"/>
                </a:lnTo>
                <a:lnTo>
                  <a:pt x="1111" y="2569"/>
                </a:lnTo>
                <a:lnTo>
                  <a:pt x="1114" y="2615"/>
                </a:lnTo>
                <a:lnTo>
                  <a:pt x="1119" y="2661"/>
                </a:lnTo>
                <a:lnTo>
                  <a:pt x="1126" y="2708"/>
                </a:lnTo>
                <a:lnTo>
                  <a:pt x="1133" y="2755"/>
                </a:lnTo>
                <a:lnTo>
                  <a:pt x="1142" y="2803"/>
                </a:lnTo>
                <a:lnTo>
                  <a:pt x="1151" y="2851"/>
                </a:lnTo>
                <a:lnTo>
                  <a:pt x="1171" y="2947"/>
                </a:lnTo>
                <a:lnTo>
                  <a:pt x="1194" y="3043"/>
                </a:lnTo>
                <a:lnTo>
                  <a:pt x="1216" y="3138"/>
                </a:lnTo>
                <a:lnTo>
                  <a:pt x="1238" y="3233"/>
                </a:lnTo>
                <a:lnTo>
                  <a:pt x="1257" y="3324"/>
                </a:lnTo>
                <a:lnTo>
                  <a:pt x="1265" y="3370"/>
                </a:lnTo>
                <a:lnTo>
                  <a:pt x="1272" y="3414"/>
                </a:lnTo>
                <a:lnTo>
                  <a:pt x="1279" y="3457"/>
                </a:lnTo>
                <a:lnTo>
                  <a:pt x="1283" y="3499"/>
                </a:lnTo>
                <a:lnTo>
                  <a:pt x="1252" y="3454"/>
                </a:lnTo>
                <a:lnTo>
                  <a:pt x="1222" y="3407"/>
                </a:lnTo>
                <a:lnTo>
                  <a:pt x="1193" y="3359"/>
                </a:lnTo>
                <a:lnTo>
                  <a:pt x="1165" y="3311"/>
                </a:lnTo>
                <a:lnTo>
                  <a:pt x="1138" y="3261"/>
                </a:lnTo>
                <a:lnTo>
                  <a:pt x="1112" y="3211"/>
                </a:lnTo>
                <a:lnTo>
                  <a:pt x="1086" y="3160"/>
                </a:lnTo>
                <a:lnTo>
                  <a:pt x="1061" y="3108"/>
                </a:lnTo>
                <a:lnTo>
                  <a:pt x="1012" y="3004"/>
                </a:lnTo>
                <a:lnTo>
                  <a:pt x="964" y="2899"/>
                </a:lnTo>
                <a:lnTo>
                  <a:pt x="915" y="2795"/>
                </a:lnTo>
                <a:lnTo>
                  <a:pt x="865" y="2692"/>
                </a:lnTo>
                <a:lnTo>
                  <a:pt x="839" y="2641"/>
                </a:lnTo>
                <a:lnTo>
                  <a:pt x="813" y="2591"/>
                </a:lnTo>
                <a:lnTo>
                  <a:pt x="786" y="2541"/>
                </a:lnTo>
                <a:lnTo>
                  <a:pt x="757" y="2492"/>
                </a:lnTo>
                <a:lnTo>
                  <a:pt x="729" y="2446"/>
                </a:lnTo>
                <a:lnTo>
                  <a:pt x="698" y="2399"/>
                </a:lnTo>
                <a:lnTo>
                  <a:pt x="668" y="2354"/>
                </a:lnTo>
                <a:lnTo>
                  <a:pt x="635" y="2310"/>
                </a:lnTo>
                <a:lnTo>
                  <a:pt x="601" y="2268"/>
                </a:lnTo>
                <a:lnTo>
                  <a:pt x="565" y="2227"/>
                </a:lnTo>
                <a:lnTo>
                  <a:pt x="527" y="2187"/>
                </a:lnTo>
                <a:lnTo>
                  <a:pt x="489" y="2150"/>
                </a:lnTo>
                <a:lnTo>
                  <a:pt x="468" y="2132"/>
                </a:lnTo>
                <a:lnTo>
                  <a:pt x="448" y="2115"/>
                </a:lnTo>
                <a:lnTo>
                  <a:pt x="426" y="2098"/>
                </a:lnTo>
                <a:lnTo>
                  <a:pt x="404" y="2081"/>
                </a:lnTo>
                <a:lnTo>
                  <a:pt x="382" y="2065"/>
                </a:lnTo>
                <a:lnTo>
                  <a:pt x="360" y="2050"/>
                </a:lnTo>
                <a:lnTo>
                  <a:pt x="336" y="2035"/>
                </a:lnTo>
                <a:lnTo>
                  <a:pt x="312" y="2021"/>
                </a:lnTo>
                <a:lnTo>
                  <a:pt x="302" y="2045"/>
                </a:lnTo>
                <a:lnTo>
                  <a:pt x="293" y="2067"/>
                </a:lnTo>
                <a:lnTo>
                  <a:pt x="286" y="2091"/>
                </a:lnTo>
                <a:lnTo>
                  <a:pt x="279" y="2114"/>
                </a:lnTo>
                <a:lnTo>
                  <a:pt x="272" y="2136"/>
                </a:lnTo>
                <a:lnTo>
                  <a:pt x="268" y="2160"/>
                </a:lnTo>
                <a:lnTo>
                  <a:pt x="263" y="2183"/>
                </a:lnTo>
                <a:lnTo>
                  <a:pt x="260" y="2207"/>
                </a:lnTo>
                <a:lnTo>
                  <a:pt x="256" y="2229"/>
                </a:lnTo>
                <a:lnTo>
                  <a:pt x="255" y="2253"/>
                </a:lnTo>
                <a:lnTo>
                  <a:pt x="253" y="2276"/>
                </a:lnTo>
                <a:lnTo>
                  <a:pt x="253" y="2298"/>
                </a:lnTo>
                <a:lnTo>
                  <a:pt x="254" y="2345"/>
                </a:lnTo>
                <a:lnTo>
                  <a:pt x="258" y="2391"/>
                </a:lnTo>
                <a:lnTo>
                  <a:pt x="263" y="2438"/>
                </a:lnTo>
                <a:lnTo>
                  <a:pt x="270" y="2483"/>
                </a:lnTo>
                <a:lnTo>
                  <a:pt x="280" y="2530"/>
                </a:lnTo>
                <a:lnTo>
                  <a:pt x="292" y="2575"/>
                </a:lnTo>
                <a:lnTo>
                  <a:pt x="305" y="2622"/>
                </a:lnTo>
                <a:lnTo>
                  <a:pt x="320" y="2667"/>
                </a:lnTo>
                <a:lnTo>
                  <a:pt x="336" y="2712"/>
                </a:lnTo>
                <a:lnTo>
                  <a:pt x="353" y="2758"/>
                </a:lnTo>
                <a:lnTo>
                  <a:pt x="371" y="2803"/>
                </a:lnTo>
                <a:lnTo>
                  <a:pt x="389" y="2848"/>
                </a:lnTo>
                <a:lnTo>
                  <a:pt x="428" y="2938"/>
                </a:lnTo>
                <a:lnTo>
                  <a:pt x="467" y="3027"/>
                </a:lnTo>
                <a:lnTo>
                  <a:pt x="506" y="3116"/>
                </a:lnTo>
                <a:lnTo>
                  <a:pt x="542" y="3203"/>
                </a:lnTo>
                <a:lnTo>
                  <a:pt x="559" y="3247"/>
                </a:lnTo>
                <a:lnTo>
                  <a:pt x="574" y="3290"/>
                </a:lnTo>
                <a:lnTo>
                  <a:pt x="588" y="3333"/>
                </a:lnTo>
                <a:lnTo>
                  <a:pt x="602" y="3375"/>
                </a:lnTo>
                <a:lnTo>
                  <a:pt x="613" y="3417"/>
                </a:lnTo>
                <a:lnTo>
                  <a:pt x="623" y="3460"/>
                </a:lnTo>
                <a:lnTo>
                  <a:pt x="604" y="3447"/>
                </a:lnTo>
                <a:lnTo>
                  <a:pt x="586" y="3432"/>
                </a:lnTo>
                <a:lnTo>
                  <a:pt x="569" y="3416"/>
                </a:lnTo>
                <a:lnTo>
                  <a:pt x="551" y="3399"/>
                </a:lnTo>
                <a:lnTo>
                  <a:pt x="535" y="3381"/>
                </a:lnTo>
                <a:lnTo>
                  <a:pt x="518" y="3362"/>
                </a:lnTo>
                <a:lnTo>
                  <a:pt x="485" y="3322"/>
                </a:lnTo>
                <a:lnTo>
                  <a:pt x="454" y="3280"/>
                </a:lnTo>
                <a:lnTo>
                  <a:pt x="421" y="3237"/>
                </a:lnTo>
                <a:lnTo>
                  <a:pt x="389" y="3195"/>
                </a:lnTo>
                <a:lnTo>
                  <a:pt x="355" y="3154"/>
                </a:lnTo>
                <a:lnTo>
                  <a:pt x="338" y="3135"/>
                </a:lnTo>
                <a:lnTo>
                  <a:pt x="320" y="3117"/>
                </a:lnTo>
                <a:lnTo>
                  <a:pt x="302" y="3100"/>
                </a:lnTo>
                <a:lnTo>
                  <a:pt x="282" y="3083"/>
                </a:lnTo>
                <a:lnTo>
                  <a:pt x="263" y="3068"/>
                </a:lnTo>
                <a:lnTo>
                  <a:pt x="244" y="3055"/>
                </a:lnTo>
                <a:lnTo>
                  <a:pt x="224" y="3043"/>
                </a:lnTo>
                <a:lnTo>
                  <a:pt x="202" y="3033"/>
                </a:lnTo>
                <a:lnTo>
                  <a:pt x="180" y="3025"/>
                </a:lnTo>
                <a:lnTo>
                  <a:pt x="158" y="3018"/>
                </a:lnTo>
                <a:lnTo>
                  <a:pt x="134" y="3015"/>
                </a:lnTo>
                <a:lnTo>
                  <a:pt x="109" y="3013"/>
                </a:lnTo>
                <a:lnTo>
                  <a:pt x="83" y="3014"/>
                </a:lnTo>
                <a:lnTo>
                  <a:pt x="57" y="3017"/>
                </a:lnTo>
                <a:lnTo>
                  <a:pt x="29" y="3023"/>
                </a:lnTo>
                <a:lnTo>
                  <a:pt x="0" y="3032"/>
                </a:lnTo>
                <a:lnTo>
                  <a:pt x="0" y="3149"/>
                </a:lnTo>
                <a:lnTo>
                  <a:pt x="18" y="3199"/>
                </a:lnTo>
                <a:lnTo>
                  <a:pt x="38" y="3248"/>
                </a:lnTo>
                <a:lnTo>
                  <a:pt x="58" y="3296"/>
                </a:lnTo>
                <a:lnTo>
                  <a:pt x="80" y="3344"/>
                </a:lnTo>
                <a:lnTo>
                  <a:pt x="102" y="3389"/>
                </a:lnTo>
                <a:lnTo>
                  <a:pt x="126" y="3434"/>
                </a:lnTo>
                <a:lnTo>
                  <a:pt x="150" y="3478"/>
                </a:lnTo>
                <a:lnTo>
                  <a:pt x="176" y="3522"/>
                </a:lnTo>
                <a:lnTo>
                  <a:pt x="202" y="3564"/>
                </a:lnTo>
                <a:lnTo>
                  <a:pt x="229" y="3605"/>
                </a:lnTo>
                <a:lnTo>
                  <a:pt x="258" y="3646"/>
                </a:lnTo>
                <a:lnTo>
                  <a:pt x="287" y="3685"/>
                </a:lnTo>
                <a:lnTo>
                  <a:pt x="318" y="3724"/>
                </a:lnTo>
                <a:lnTo>
                  <a:pt x="348" y="3762"/>
                </a:lnTo>
                <a:lnTo>
                  <a:pt x="380" y="3799"/>
                </a:lnTo>
                <a:lnTo>
                  <a:pt x="412" y="3836"/>
                </a:lnTo>
                <a:lnTo>
                  <a:pt x="446" y="3871"/>
                </a:lnTo>
                <a:lnTo>
                  <a:pt x="480" y="3906"/>
                </a:lnTo>
                <a:lnTo>
                  <a:pt x="514" y="3940"/>
                </a:lnTo>
                <a:lnTo>
                  <a:pt x="549" y="3974"/>
                </a:lnTo>
                <a:lnTo>
                  <a:pt x="585" y="4007"/>
                </a:lnTo>
                <a:lnTo>
                  <a:pt x="621" y="4038"/>
                </a:lnTo>
                <a:lnTo>
                  <a:pt x="659" y="4070"/>
                </a:lnTo>
                <a:lnTo>
                  <a:pt x="697" y="4101"/>
                </a:lnTo>
                <a:lnTo>
                  <a:pt x="735" y="4131"/>
                </a:lnTo>
                <a:lnTo>
                  <a:pt x="774" y="4161"/>
                </a:lnTo>
                <a:lnTo>
                  <a:pt x="813" y="4190"/>
                </a:lnTo>
                <a:lnTo>
                  <a:pt x="854" y="4220"/>
                </a:lnTo>
                <a:lnTo>
                  <a:pt x="934" y="4277"/>
                </a:lnTo>
                <a:lnTo>
                  <a:pt x="1017" y="4331"/>
                </a:lnTo>
                <a:lnTo>
                  <a:pt x="1102" y="4384"/>
                </a:lnTo>
                <a:lnTo>
                  <a:pt x="1187" y="4436"/>
                </a:lnTo>
                <a:lnTo>
                  <a:pt x="1274" y="4487"/>
                </a:lnTo>
                <a:lnTo>
                  <a:pt x="1361" y="4537"/>
                </a:lnTo>
                <a:lnTo>
                  <a:pt x="1450" y="4586"/>
                </a:lnTo>
                <a:lnTo>
                  <a:pt x="1538" y="4635"/>
                </a:lnTo>
                <a:lnTo>
                  <a:pt x="1716" y="4731"/>
                </a:lnTo>
                <a:lnTo>
                  <a:pt x="1894" y="4827"/>
                </a:lnTo>
                <a:lnTo>
                  <a:pt x="1983" y="4875"/>
                </a:lnTo>
                <a:lnTo>
                  <a:pt x="2070" y="4925"/>
                </a:lnTo>
                <a:lnTo>
                  <a:pt x="2157" y="4975"/>
                </a:lnTo>
                <a:lnTo>
                  <a:pt x="2243" y="5026"/>
                </a:lnTo>
                <a:lnTo>
                  <a:pt x="2327" y="5078"/>
                </a:lnTo>
                <a:lnTo>
                  <a:pt x="2411" y="5131"/>
                </a:lnTo>
                <a:lnTo>
                  <a:pt x="2494" y="5187"/>
                </a:lnTo>
                <a:lnTo>
                  <a:pt x="2575" y="5245"/>
                </a:lnTo>
                <a:lnTo>
                  <a:pt x="2655" y="5304"/>
                </a:lnTo>
                <a:lnTo>
                  <a:pt x="2733" y="5365"/>
                </a:lnTo>
                <a:lnTo>
                  <a:pt x="2808" y="5426"/>
                </a:lnTo>
                <a:lnTo>
                  <a:pt x="2883" y="5489"/>
                </a:lnTo>
                <a:lnTo>
                  <a:pt x="2955" y="5554"/>
                </a:lnTo>
                <a:lnTo>
                  <a:pt x="3025" y="5620"/>
                </a:lnTo>
                <a:lnTo>
                  <a:pt x="3094" y="5688"/>
                </a:lnTo>
                <a:lnTo>
                  <a:pt x="3161" y="5756"/>
                </a:lnTo>
                <a:lnTo>
                  <a:pt x="3227" y="5826"/>
                </a:lnTo>
                <a:lnTo>
                  <a:pt x="3291" y="5898"/>
                </a:lnTo>
                <a:lnTo>
                  <a:pt x="3353" y="5970"/>
                </a:lnTo>
                <a:lnTo>
                  <a:pt x="3413" y="6045"/>
                </a:lnTo>
                <a:lnTo>
                  <a:pt x="3472" y="6120"/>
                </a:lnTo>
                <a:lnTo>
                  <a:pt x="3530" y="6197"/>
                </a:lnTo>
                <a:lnTo>
                  <a:pt x="3585" y="6274"/>
                </a:lnTo>
                <a:lnTo>
                  <a:pt x="3640" y="6353"/>
                </a:lnTo>
                <a:lnTo>
                  <a:pt x="3692" y="6434"/>
                </a:lnTo>
                <a:lnTo>
                  <a:pt x="3743" y="6515"/>
                </a:lnTo>
                <a:lnTo>
                  <a:pt x="3792" y="6597"/>
                </a:lnTo>
                <a:lnTo>
                  <a:pt x="3839" y="6681"/>
                </a:lnTo>
                <a:lnTo>
                  <a:pt x="3886" y="6766"/>
                </a:lnTo>
                <a:lnTo>
                  <a:pt x="3931" y="6852"/>
                </a:lnTo>
                <a:lnTo>
                  <a:pt x="3974" y="6939"/>
                </a:lnTo>
                <a:lnTo>
                  <a:pt x="4016" y="7028"/>
                </a:lnTo>
                <a:lnTo>
                  <a:pt x="4057" y="7117"/>
                </a:lnTo>
                <a:lnTo>
                  <a:pt x="4095" y="7208"/>
                </a:lnTo>
                <a:lnTo>
                  <a:pt x="4133" y="7300"/>
                </a:lnTo>
                <a:lnTo>
                  <a:pt x="4169" y="7393"/>
                </a:lnTo>
                <a:lnTo>
                  <a:pt x="4204" y="7486"/>
                </a:lnTo>
                <a:lnTo>
                  <a:pt x="4238" y="7581"/>
                </a:lnTo>
                <a:lnTo>
                  <a:pt x="4190" y="7618"/>
                </a:lnTo>
                <a:lnTo>
                  <a:pt x="4143" y="7653"/>
                </a:lnTo>
                <a:lnTo>
                  <a:pt x="4093" y="7687"/>
                </a:lnTo>
                <a:lnTo>
                  <a:pt x="4042" y="7720"/>
                </a:lnTo>
                <a:lnTo>
                  <a:pt x="3991" y="7753"/>
                </a:lnTo>
                <a:lnTo>
                  <a:pt x="3938" y="7784"/>
                </a:lnTo>
                <a:lnTo>
                  <a:pt x="3832" y="7846"/>
                </a:lnTo>
                <a:lnTo>
                  <a:pt x="3726" y="7907"/>
                </a:lnTo>
                <a:lnTo>
                  <a:pt x="3673" y="7938"/>
                </a:lnTo>
                <a:lnTo>
                  <a:pt x="3620" y="7969"/>
                </a:lnTo>
                <a:lnTo>
                  <a:pt x="3568" y="8001"/>
                </a:lnTo>
                <a:lnTo>
                  <a:pt x="3517" y="8034"/>
                </a:lnTo>
                <a:lnTo>
                  <a:pt x="3467" y="8068"/>
                </a:lnTo>
                <a:lnTo>
                  <a:pt x="3420" y="8103"/>
                </a:lnTo>
                <a:lnTo>
                  <a:pt x="3372" y="8141"/>
                </a:lnTo>
                <a:lnTo>
                  <a:pt x="3328" y="8179"/>
                </a:lnTo>
                <a:lnTo>
                  <a:pt x="3305" y="8200"/>
                </a:lnTo>
                <a:lnTo>
                  <a:pt x="3284" y="8220"/>
                </a:lnTo>
                <a:lnTo>
                  <a:pt x="3263" y="8242"/>
                </a:lnTo>
                <a:lnTo>
                  <a:pt x="3243" y="8263"/>
                </a:lnTo>
                <a:lnTo>
                  <a:pt x="3224" y="8285"/>
                </a:lnTo>
                <a:lnTo>
                  <a:pt x="3204" y="8309"/>
                </a:lnTo>
                <a:lnTo>
                  <a:pt x="3186" y="8331"/>
                </a:lnTo>
                <a:lnTo>
                  <a:pt x="3168" y="8356"/>
                </a:lnTo>
                <a:lnTo>
                  <a:pt x="3151" y="8381"/>
                </a:lnTo>
                <a:lnTo>
                  <a:pt x="3135" y="8406"/>
                </a:lnTo>
                <a:lnTo>
                  <a:pt x="3119" y="8433"/>
                </a:lnTo>
                <a:lnTo>
                  <a:pt x="3105" y="8460"/>
                </a:lnTo>
                <a:lnTo>
                  <a:pt x="3091" y="8488"/>
                </a:lnTo>
                <a:lnTo>
                  <a:pt x="3077" y="8517"/>
                </a:lnTo>
                <a:lnTo>
                  <a:pt x="3065" y="8547"/>
                </a:lnTo>
                <a:lnTo>
                  <a:pt x="3054" y="8577"/>
                </a:lnTo>
                <a:lnTo>
                  <a:pt x="3043" y="8608"/>
                </a:lnTo>
                <a:lnTo>
                  <a:pt x="3033" y="8641"/>
                </a:lnTo>
                <a:lnTo>
                  <a:pt x="3025" y="8674"/>
                </a:lnTo>
                <a:lnTo>
                  <a:pt x="3017" y="8708"/>
                </a:lnTo>
                <a:lnTo>
                  <a:pt x="3011" y="8743"/>
                </a:lnTo>
                <a:lnTo>
                  <a:pt x="3005" y="8779"/>
                </a:lnTo>
                <a:lnTo>
                  <a:pt x="3000" y="8816"/>
                </a:lnTo>
                <a:lnTo>
                  <a:pt x="2997" y="8855"/>
                </a:lnTo>
                <a:lnTo>
                  <a:pt x="2995" y="8895"/>
                </a:lnTo>
                <a:lnTo>
                  <a:pt x="2992" y="8935"/>
                </a:lnTo>
                <a:lnTo>
                  <a:pt x="2992" y="8977"/>
                </a:lnTo>
                <a:lnTo>
                  <a:pt x="2994" y="9019"/>
                </a:lnTo>
                <a:lnTo>
                  <a:pt x="2981" y="9033"/>
                </a:lnTo>
                <a:lnTo>
                  <a:pt x="2969" y="9049"/>
                </a:lnTo>
                <a:lnTo>
                  <a:pt x="2955" y="9067"/>
                </a:lnTo>
                <a:lnTo>
                  <a:pt x="2944" y="9087"/>
                </a:lnTo>
                <a:lnTo>
                  <a:pt x="2931" y="9110"/>
                </a:lnTo>
                <a:lnTo>
                  <a:pt x="2920" y="9134"/>
                </a:lnTo>
                <a:lnTo>
                  <a:pt x="2909" y="9160"/>
                </a:lnTo>
                <a:lnTo>
                  <a:pt x="2898" y="9187"/>
                </a:lnTo>
                <a:lnTo>
                  <a:pt x="2889" y="9215"/>
                </a:lnTo>
                <a:lnTo>
                  <a:pt x="2880" y="9246"/>
                </a:lnTo>
                <a:lnTo>
                  <a:pt x="2873" y="9277"/>
                </a:lnTo>
                <a:lnTo>
                  <a:pt x="2867" y="9307"/>
                </a:lnTo>
                <a:lnTo>
                  <a:pt x="2861" y="9339"/>
                </a:lnTo>
                <a:lnTo>
                  <a:pt x="2858" y="9371"/>
                </a:lnTo>
                <a:lnTo>
                  <a:pt x="2854" y="9402"/>
                </a:lnTo>
                <a:lnTo>
                  <a:pt x="2853" y="9434"/>
                </a:lnTo>
                <a:lnTo>
                  <a:pt x="2853" y="9466"/>
                </a:lnTo>
                <a:lnTo>
                  <a:pt x="2855" y="9497"/>
                </a:lnTo>
                <a:lnTo>
                  <a:pt x="2859" y="9527"/>
                </a:lnTo>
                <a:lnTo>
                  <a:pt x="2864" y="9557"/>
                </a:lnTo>
                <a:lnTo>
                  <a:pt x="2872" y="9584"/>
                </a:lnTo>
                <a:lnTo>
                  <a:pt x="2881" y="9611"/>
                </a:lnTo>
                <a:lnTo>
                  <a:pt x="2887" y="9624"/>
                </a:lnTo>
                <a:lnTo>
                  <a:pt x="2894" y="9636"/>
                </a:lnTo>
                <a:lnTo>
                  <a:pt x="2901" y="9647"/>
                </a:lnTo>
                <a:lnTo>
                  <a:pt x="2907" y="9659"/>
                </a:lnTo>
                <a:lnTo>
                  <a:pt x="2915" y="9670"/>
                </a:lnTo>
                <a:lnTo>
                  <a:pt x="2923" y="9680"/>
                </a:lnTo>
                <a:lnTo>
                  <a:pt x="2932" y="9690"/>
                </a:lnTo>
                <a:lnTo>
                  <a:pt x="2943" y="9699"/>
                </a:lnTo>
                <a:lnTo>
                  <a:pt x="2953" y="9709"/>
                </a:lnTo>
                <a:lnTo>
                  <a:pt x="2964" y="9716"/>
                </a:lnTo>
                <a:lnTo>
                  <a:pt x="2975" y="9724"/>
                </a:lnTo>
                <a:lnTo>
                  <a:pt x="2988" y="9731"/>
                </a:lnTo>
                <a:lnTo>
                  <a:pt x="3000" y="9737"/>
                </a:lnTo>
                <a:lnTo>
                  <a:pt x="3014" y="9743"/>
                </a:lnTo>
                <a:lnTo>
                  <a:pt x="3029" y="9747"/>
                </a:lnTo>
                <a:lnTo>
                  <a:pt x="3043" y="9750"/>
                </a:lnTo>
                <a:lnTo>
                  <a:pt x="3059" y="9754"/>
                </a:lnTo>
                <a:lnTo>
                  <a:pt x="3076" y="9756"/>
                </a:lnTo>
                <a:lnTo>
                  <a:pt x="3093" y="9757"/>
                </a:lnTo>
                <a:lnTo>
                  <a:pt x="3111" y="9758"/>
                </a:lnTo>
                <a:lnTo>
                  <a:pt x="3109" y="9757"/>
                </a:lnTo>
                <a:lnTo>
                  <a:pt x="3106" y="9754"/>
                </a:lnTo>
                <a:lnTo>
                  <a:pt x="3104" y="9750"/>
                </a:lnTo>
                <a:lnTo>
                  <a:pt x="3102" y="9745"/>
                </a:lnTo>
                <a:lnTo>
                  <a:pt x="3098" y="9731"/>
                </a:lnTo>
                <a:lnTo>
                  <a:pt x="3096" y="9715"/>
                </a:lnTo>
                <a:lnTo>
                  <a:pt x="3092" y="9684"/>
                </a:lnTo>
                <a:lnTo>
                  <a:pt x="3090" y="9664"/>
                </a:lnTo>
                <a:lnTo>
                  <a:pt x="3091" y="9639"/>
                </a:lnTo>
                <a:lnTo>
                  <a:pt x="3093" y="9627"/>
                </a:lnTo>
                <a:lnTo>
                  <a:pt x="3096" y="9614"/>
                </a:lnTo>
                <a:lnTo>
                  <a:pt x="3098" y="9602"/>
                </a:lnTo>
                <a:lnTo>
                  <a:pt x="3101" y="9590"/>
                </a:lnTo>
                <a:lnTo>
                  <a:pt x="3106" y="9578"/>
                </a:lnTo>
                <a:lnTo>
                  <a:pt x="3111" y="9567"/>
                </a:lnTo>
                <a:lnTo>
                  <a:pt x="3123" y="9549"/>
                </a:lnTo>
                <a:lnTo>
                  <a:pt x="3135" y="9534"/>
                </a:lnTo>
                <a:lnTo>
                  <a:pt x="3148" y="9522"/>
                </a:lnTo>
                <a:lnTo>
                  <a:pt x="3161" y="9511"/>
                </a:lnTo>
                <a:lnTo>
                  <a:pt x="3176" y="9503"/>
                </a:lnTo>
                <a:lnTo>
                  <a:pt x="3191" y="9497"/>
                </a:lnTo>
                <a:lnTo>
                  <a:pt x="3207" y="9492"/>
                </a:lnTo>
                <a:lnTo>
                  <a:pt x="3223" y="9488"/>
                </a:lnTo>
                <a:lnTo>
                  <a:pt x="3257" y="9481"/>
                </a:lnTo>
                <a:lnTo>
                  <a:pt x="3291" y="9474"/>
                </a:lnTo>
                <a:lnTo>
                  <a:pt x="3309" y="9469"/>
                </a:lnTo>
                <a:lnTo>
                  <a:pt x="3326" y="9465"/>
                </a:lnTo>
                <a:lnTo>
                  <a:pt x="3343" y="9459"/>
                </a:lnTo>
                <a:lnTo>
                  <a:pt x="3360" y="9451"/>
                </a:lnTo>
                <a:lnTo>
                  <a:pt x="3373" y="9444"/>
                </a:lnTo>
                <a:lnTo>
                  <a:pt x="3386" y="9436"/>
                </a:lnTo>
                <a:lnTo>
                  <a:pt x="3398" y="9426"/>
                </a:lnTo>
                <a:lnTo>
                  <a:pt x="3410" y="9416"/>
                </a:lnTo>
                <a:lnTo>
                  <a:pt x="3420" y="9406"/>
                </a:lnTo>
                <a:lnTo>
                  <a:pt x="3430" y="9395"/>
                </a:lnTo>
                <a:lnTo>
                  <a:pt x="3449" y="9372"/>
                </a:lnTo>
                <a:lnTo>
                  <a:pt x="3469" y="9348"/>
                </a:lnTo>
                <a:lnTo>
                  <a:pt x="3479" y="9338"/>
                </a:lnTo>
                <a:lnTo>
                  <a:pt x="3489" y="9327"/>
                </a:lnTo>
                <a:lnTo>
                  <a:pt x="3500" y="9316"/>
                </a:lnTo>
                <a:lnTo>
                  <a:pt x="3512" y="9307"/>
                </a:lnTo>
                <a:lnTo>
                  <a:pt x="3524" y="9299"/>
                </a:lnTo>
                <a:lnTo>
                  <a:pt x="3538" y="9293"/>
                </a:lnTo>
                <a:lnTo>
                  <a:pt x="3588" y="9270"/>
                </a:lnTo>
                <a:lnTo>
                  <a:pt x="3637" y="9248"/>
                </a:lnTo>
                <a:lnTo>
                  <a:pt x="3687" y="9230"/>
                </a:lnTo>
                <a:lnTo>
                  <a:pt x="3737" y="9213"/>
                </a:lnTo>
                <a:lnTo>
                  <a:pt x="3786" y="9198"/>
                </a:lnTo>
                <a:lnTo>
                  <a:pt x="3835" y="9186"/>
                </a:lnTo>
                <a:lnTo>
                  <a:pt x="3883" y="9175"/>
                </a:lnTo>
                <a:lnTo>
                  <a:pt x="3931" y="9166"/>
                </a:lnTo>
                <a:lnTo>
                  <a:pt x="3980" y="9158"/>
                </a:lnTo>
                <a:lnTo>
                  <a:pt x="4027" y="9152"/>
                </a:lnTo>
                <a:lnTo>
                  <a:pt x="4075" y="9147"/>
                </a:lnTo>
                <a:lnTo>
                  <a:pt x="4122" y="9145"/>
                </a:lnTo>
                <a:lnTo>
                  <a:pt x="4170" y="9144"/>
                </a:lnTo>
                <a:lnTo>
                  <a:pt x="4217" y="9144"/>
                </a:lnTo>
                <a:lnTo>
                  <a:pt x="4264" y="9146"/>
                </a:lnTo>
                <a:lnTo>
                  <a:pt x="4311" y="9150"/>
                </a:lnTo>
                <a:lnTo>
                  <a:pt x="4357" y="9153"/>
                </a:lnTo>
                <a:lnTo>
                  <a:pt x="4404" y="9159"/>
                </a:lnTo>
                <a:lnTo>
                  <a:pt x="4450" y="9166"/>
                </a:lnTo>
                <a:lnTo>
                  <a:pt x="4497" y="9174"/>
                </a:lnTo>
                <a:lnTo>
                  <a:pt x="4542" y="9183"/>
                </a:lnTo>
                <a:lnTo>
                  <a:pt x="4588" y="9193"/>
                </a:lnTo>
                <a:lnTo>
                  <a:pt x="4634" y="9204"/>
                </a:lnTo>
                <a:lnTo>
                  <a:pt x="4679" y="9215"/>
                </a:lnTo>
                <a:lnTo>
                  <a:pt x="4724" y="9229"/>
                </a:lnTo>
                <a:lnTo>
                  <a:pt x="4770" y="9243"/>
                </a:lnTo>
                <a:lnTo>
                  <a:pt x="4815" y="9256"/>
                </a:lnTo>
                <a:lnTo>
                  <a:pt x="4860" y="9272"/>
                </a:lnTo>
                <a:lnTo>
                  <a:pt x="4951" y="9304"/>
                </a:lnTo>
                <a:lnTo>
                  <a:pt x="5041" y="9338"/>
                </a:lnTo>
                <a:lnTo>
                  <a:pt x="5131" y="9374"/>
                </a:lnTo>
                <a:lnTo>
                  <a:pt x="5221" y="9412"/>
                </a:lnTo>
                <a:lnTo>
                  <a:pt x="5400" y="9489"/>
                </a:lnTo>
                <a:lnTo>
                  <a:pt x="5579" y="9566"/>
                </a:lnTo>
                <a:lnTo>
                  <a:pt x="5668" y="9604"/>
                </a:lnTo>
                <a:lnTo>
                  <a:pt x="5758" y="9641"/>
                </a:lnTo>
                <a:lnTo>
                  <a:pt x="5849" y="9675"/>
                </a:lnTo>
                <a:lnTo>
                  <a:pt x="5939" y="9707"/>
                </a:lnTo>
                <a:lnTo>
                  <a:pt x="5985" y="9723"/>
                </a:lnTo>
                <a:lnTo>
                  <a:pt x="6030" y="9738"/>
                </a:lnTo>
                <a:lnTo>
                  <a:pt x="6075" y="9752"/>
                </a:lnTo>
                <a:lnTo>
                  <a:pt x="6122" y="9765"/>
                </a:lnTo>
                <a:lnTo>
                  <a:pt x="6167" y="9778"/>
                </a:lnTo>
                <a:lnTo>
                  <a:pt x="6214" y="9789"/>
                </a:lnTo>
                <a:lnTo>
                  <a:pt x="6260" y="9799"/>
                </a:lnTo>
                <a:lnTo>
                  <a:pt x="6305" y="9809"/>
                </a:lnTo>
                <a:lnTo>
                  <a:pt x="6352" y="9817"/>
                </a:lnTo>
                <a:lnTo>
                  <a:pt x="6398" y="9824"/>
                </a:lnTo>
                <a:lnTo>
                  <a:pt x="6446" y="9831"/>
                </a:lnTo>
                <a:lnTo>
                  <a:pt x="6492" y="9836"/>
                </a:lnTo>
                <a:lnTo>
                  <a:pt x="6574" y="9842"/>
                </a:lnTo>
                <a:lnTo>
                  <a:pt x="6653" y="9848"/>
                </a:lnTo>
                <a:lnTo>
                  <a:pt x="6733" y="9850"/>
                </a:lnTo>
                <a:lnTo>
                  <a:pt x="6811" y="9853"/>
                </a:lnTo>
                <a:lnTo>
                  <a:pt x="6889" y="9853"/>
                </a:lnTo>
                <a:lnTo>
                  <a:pt x="6965" y="9851"/>
                </a:lnTo>
                <a:lnTo>
                  <a:pt x="7041" y="9849"/>
                </a:lnTo>
                <a:lnTo>
                  <a:pt x="7117" y="9846"/>
                </a:lnTo>
                <a:lnTo>
                  <a:pt x="7192" y="9841"/>
                </a:lnTo>
                <a:lnTo>
                  <a:pt x="7265" y="9837"/>
                </a:lnTo>
                <a:lnTo>
                  <a:pt x="7340" y="9830"/>
                </a:lnTo>
                <a:lnTo>
                  <a:pt x="7413" y="9823"/>
                </a:lnTo>
                <a:lnTo>
                  <a:pt x="7559" y="9808"/>
                </a:lnTo>
                <a:lnTo>
                  <a:pt x="7705" y="9792"/>
                </a:lnTo>
                <a:lnTo>
                  <a:pt x="7850" y="9775"/>
                </a:lnTo>
                <a:lnTo>
                  <a:pt x="7995" y="9758"/>
                </a:lnTo>
                <a:lnTo>
                  <a:pt x="8142" y="9744"/>
                </a:lnTo>
                <a:lnTo>
                  <a:pt x="8215" y="9737"/>
                </a:lnTo>
                <a:lnTo>
                  <a:pt x="8289" y="9731"/>
                </a:lnTo>
                <a:lnTo>
                  <a:pt x="8364" y="9726"/>
                </a:lnTo>
                <a:lnTo>
                  <a:pt x="8439" y="9721"/>
                </a:lnTo>
                <a:lnTo>
                  <a:pt x="8514" y="9718"/>
                </a:lnTo>
                <a:lnTo>
                  <a:pt x="8590" y="9715"/>
                </a:lnTo>
                <a:lnTo>
                  <a:pt x="8667" y="9714"/>
                </a:lnTo>
                <a:lnTo>
                  <a:pt x="8745" y="9714"/>
                </a:lnTo>
                <a:lnTo>
                  <a:pt x="8824" y="9716"/>
                </a:lnTo>
                <a:lnTo>
                  <a:pt x="8903" y="9720"/>
                </a:lnTo>
                <a:lnTo>
                  <a:pt x="8906" y="9749"/>
                </a:lnTo>
                <a:lnTo>
                  <a:pt x="8910" y="9779"/>
                </a:lnTo>
                <a:lnTo>
                  <a:pt x="8915" y="9809"/>
                </a:lnTo>
                <a:lnTo>
                  <a:pt x="8921" y="9839"/>
                </a:lnTo>
                <a:lnTo>
                  <a:pt x="8929" y="9868"/>
                </a:lnTo>
                <a:lnTo>
                  <a:pt x="8938" y="9898"/>
                </a:lnTo>
                <a:lnTo>
                  <a:pt x="8949" y="9927"/>
                </a:lnTo>
                <a:lnTo>
                  <a:pt x="8959" y="9957"/>
                </a:lnTo>
                <a:lnTo>
                  <a:pt x="8971" y="9985"/>
                </a:lnTo>
                <a:lnTo>
                  <a:pt x="8985" y="10015"/>
                </a:lnTo>
                <a:lnTo>
                  <a:pt x="8998" y="10043"/>
                </a:lnTo>
                <a:lnTo>
                  <a:pt x="9014" y="10070"/>
                </a:lnTo>
                <a:lnTo>
                  <a:pt x="9030" y="10098"/>
                </a:lnTo>
                <a:lnTo>
                  <a:pt x="9047" y="10126"/>
                </a:lnTo>
                <a:lnTo>
                  <a:pt x="9064" y="10153"/>
                </a:lnTo>
                <a:lnTo>
                  <a:pt x="9083" y="10179"/>
                </a:lnTo>
                <a:lnTo>
                  <a:pt x="9103" y="10205"/>
                </a:lnTo>
                <a:lnTo>
                  <a:pt x="9123" y="10230"/>
                </a:lnTo>
                <a:lnTo>
                  <a:pt x="9144" y="10255"/>
                </a:lnTo>
                <a:lnTo>
                  <a:pt x="9165" y="10280"/>
                </a:lnTo>
                <a:lnTo>
                  <a:pt x="9188" y="10304"/>
                </a:lnTo>
                <a:lnTo>
                  <a:pt x="9210" y="10326"/>
                </a:lnTo>
                <a:lnTo>
                  <a:pt x="9234" y="10349"/>
                </a:lnTo>
                <a:lnTo>
                  <a:pt x="9258" y="10372"/>
                </a:lnTo>
                <a:lnTo>
                  <a:pt x="9283" y="10392"/>
                </a:lnTo>
                <a:lnTo>
                  <a:pt x="9308" y="10412"/>
                </a:lnTo>
                <a:lnTo>
                  <a:pt x="9333" y="10432"/>
                </a:lnTo>
                <a:lnTo>
                  <a:pt x="9359" y="10451"/>
                </a:lnTo>
                <a:lnTo>
                  <a:pt x="9386" y="10469"/>
                </a:lnTo>
                <a:lnTo>
                  <a:pt x="9412" y="10486"/>
                </a:lnTo>
                <a:lnTo>
                  <a:pt x="9439" y="10502"/>
                </a:lnTo>
                <a:lnTo>
                  <a:pt x="9467" y="10518"/>
                </a:lnTo>
                <a:lnTo>
                  <a:pt x="9495" y="10533"/>
                </a:lnTo>
                <a:lnTo>
                  <a:pt x="9522" y="10545"/>
                </a:lnTo>
                <a:lnTo>
                  <a:pt x="9550" y="10558"/>
                </a:lnTo>
                <a:lnTo>
                  <a:pt x="9579" y="10569"/>
                </a:lnTo>
                <a:lnTo>
                  <a:pt x="9607" y="10579"/>
                </a:lnTo>
                <a:lnTo>
                  <a:pt x="9635" y="10589"/>
                </a:lnTo>
                <a:lnTo>
                  <a:pt x="9664" y="10597"/>
                </a:lnTo>
                <a:lnTo>
                  <a:pt x="9692" y="10604"/>
                </a:lnTo>
                <a:lnTo>
                  <a:pt x="9722" y="10610"/>
                </a:lnTo>
                <a:lnTo>
                  <a:pt x="9750" y="10614"/>
                </a:lnTo>
                <a:lnTo>
                  <a:pt x="9778" y="10617"/>
                </a:lnTo>
                <a:lnTo>
                  <a:pt x="9807" y="10619"/>
                </a:lnTo>
                <a:lnTo>
                  <a:pt x="9835" y="10620"/>
                </a:lnTo>
                <a:lnTo>
                  <a:pt x="9863" y="10619"/>
                </a:lnTo>
                <a:lnTo>
                  <a:pt x="9890" y="10617"/>
                </a:lnTo>
                <a:lnTo>
                  <a:pt x="9919" y="10613"/>
                </a:lnTo>
                <a:lnTo>
                  <a:pt x="9946" y="10609"/>
                </a:lnTo>
                <a:lnTo>
                  <a:pt x="9973" y="10602"/>
                </a:lnTo>
                <a:lnTo>
                  <a:pt x="9999" y="10594"/>
                </a:lnTo>
                <a:lnTo>
                  <a:pt x="10025" y="10585"/>
                </a:lnTo>
                <a:lnTo>
                  <a:pt x="10051" y="10573"/>
                </a:lnTo>
                <a:lnTo>
                  <a:pt x="10077" y="10561"/>
                </a:lnTo>
                <a:lnTo>
                  <a:pt x="10102" y="10546"/>
                </a:lnTo>
                <a:lnTo>
                  <a:pt x="10127" y="10530"/>
                </a:lnTo>
                <a:lnTo>
                  <a:pt x="10151" y="10513"/>
                </a:lnTo>
                <a:lnTo>
                  <a:pt x="10175" y="10494"/>
                </a:lnTo>
                <a:lnTo>
                  <a:pt x="10198" y="10474"/>
                </a:lnTo>
                <a:lnTo>
                  <a:pt x="10220" y="10451"/>
                </a:lnTo>
                <a:lnTo>
                  <a:pt x="10242" y="10426"/>
                </a:lnTo>
                <a:lnTo>
                  <a:pt x="10262" y="10400"/>
                </a:lnTo>
                <a:lnTo>
                  <a:pt x="10283" y="10372"/>
                </a:lnTo>
                <a:lnTo>
                  <a:pt x="10302" y="10341"/>
                </a:lnTo>
                <a:lnTo>
                  <a:pt x="10300" y="10338"/>
                </a:lnTo>
                <a:lnTo>
                  <a:pt x="10297" y="10334"/>
                </a:lnTo>
                <a:lnTo>
                  <a:pt x="10294" y="10331"/>
                </a:lnTo>
                <a:lnTo>
                  <a:pt x="10289" y="10329"/>
                </a:lnTo>
                <a:lnTo>
                  <a:pt x="10280" y="10326"/>
                </a:lnTo>
                <a:lnTo>
                  <a:pt x="10269" y="10324"/>
                </a:lnTo>
                <a:lnTo>
                  <a:pt x="10255" y="10324"/>
                </a:lnTo>
                <a:lnTo>
                  <a:pt x="10242" y="10325"/>
                </a:lnTo>
                <a:lnTo>
                  <a:pt x="10210" y="10329"/>
                </a:lnTo>
                <a:lnTo>
                  <a:pt x="10193" y="10330"/>
                </a:lnTo>
                <a:lnTo>
                  <a:pt x="10175" y="10331"/>
                </a:lnTo>
                <a:lnTo>
                  <a:pt x="10157" y="10331"/>
                </a:lnTo>
                <a:lnTo>
                  <a:pt x="10139" y="10330"/>
                </a:lnTo>
                <a:lnTo>
                  <a:pt x="10121" y="10326"/>
                </a:lnTo>
                <a:lnTo>
                  <a:pt x="10104" y="10321"/>
                </a:lnTo>
                <a:lnTo>
                  <a:pt x="10094" y="10317"/>
                </a:lnTo>
                <a:lnTo>
                  <a:pt x="10085" y="10313"/>
                </a:lnTo>
                <a:lnTo>
                  <a:pt x="10077" y="10308"/>
                </a:lnTo>
                <a:lnTo>
                  <a:pt x="10070" y="10303"/>
                </a:lnTo>
                <a:lnTo>
                  <a:pt x="10089" y="10258"/>
                </a:lnTo>
                <a:lnTo>
                  <a:pt x="10097" y="10238"/>
                </a:lnTo>
                <a:lnTo>
                  <a:pt x="10102" y="10219"/>
                </a:lnTo>
                <a:lnTo>
                  <a:pt x="10108" y="10202"/>
                </a:lnTo>
                <a:lnTo>
                  <a:pt x="10113" y="10185"/>
                </a:lnTo>
                <a:lnTo>
                  <a:pt x="10116" y="10169"/>
                </a:lnTo>
                <a:lnTo>
                  <a:pt x="10118" y="10153"/>
                </a:lnTo>
                <a:lnTo>
                  <a:pt x="10119" y="10138"/>
                </a:lnTo>
                <a:lnTo>
                  <a:pt x="10119" y="10125"/>
                </a:lnTo>
                <a:lnTo>
                  <a:pt x="10119" y="10112"/>
                </a:lnTo>
                <a:lnTo>
                  <a:pt x="10118" y="10098"/>
                </a:lnTo>
                <a:lnTo>
                  <a:pt x="10117" y="10086"/>
                </a:lnTo>
                <a:lnTo>
                  <a:pt x="10114" y="10075"/>
                </a:lnTo>
                <a:lnTo>
                  <a:pt x="10108" y="10051"/>
                </a:lnTo>
                <a:lnTo>
                  <a:pt x="10099" y="10027"/>
                </a:lnTo>
                <a:lnTo>
                  <a:pt x="10090" y="10002"/>
                </a:lnTo>
                <a:lnTo>
                  <a:pt x="10080" y="9976"/>
                </a:lnTo>
                <a:lnTo>
                  <a:pt x="10068" y="9948"/>
                </a:lnTo>
                <a:lnTo>
                  <a:pt x="10057" y="9916"/>
                </a:lnTo>
                <a:lnTo>
                  <a:pt x="10047" y="9881"/>
                </a:lnTo>
                <a:lnTo>
                  <a:pt x="10038" y="9842"/>
                </a:lnTo>
                <a:lnTo>
                  <a:pt x="10033" y="9820"/>
                </a:lnTo>
                <a:lnTo>
                  <a:pt x="10030" y="9797"/>
                </a:lnTo>
                <a:lnTo>
                  <a:pt x="10043" y="9784"/>
                </a:lnTo>
                <a:lnTo>
                  <a:pt x="10056" y="9775"/>
                </a:lnTo>
                <a:lnTo>
                  <a:pt x="10067" y="9770"/>
                </a:lnTo>
                <a:lnTo>
                  <a:pt x="10079" y="9765"/>
                </a:lnTo>
                <a:lnTo>
                  <a:pt x="10089" y="9764"/>
                </a:lnTo>
                <a:lnTo>
                  <a:pt x="10099" y="9764"/>
                </a:lnTo>
                <a:lnTo>
                  <a:pt x="10109" y="9765"/>
                </a:lnTo>
                <a:lnTo>
                  <a:pt x="10118" y="9767"/>
                </a:lnTo>
                <a:lnTo>
                  <a:pt x="10140" y="9775"/>
                </a:lnTo>
                <a:lnTo>
                  <a:pt x="10164" y="9784"/>
                </a:lnTo>
                <a:lnTo>
                  <a:pt x="10177" y="9789"/>
                </a:lnTo>
                <a:lnTo>
                  <a:pt x="10192" y="9792"/>
                </a:lnTo>
                <a:lnTo>
                  <a:pt x="10208" y="9796"/>
                </a:lnTo>
                <a:lnTo>
                  <a:pt x="10225" y="9797"/>
                </a:lnTo>
                <a:lnTo>
                  <a:pt x="10230" y="9791"/>
                </a:lnTo>
                <a:lnTo>
                  <a:pt x="10235" y="9784"/>
                </a:lnTo>
                <a:lnTo>
                  <a:pt x="10238" y="9779"/>
                </a:lnTo>
                <a:lnTo>
                  <a:pt x="10242" y="9772"/>
                </a:lnTo>
                <a:lnTo>
                  <a:pt x="10244" y="9765"/>
                </a:lnTo>
                <a:lnTo>
                  <a:pt x="10245" y="9758"/>
                </a:lnTo>
                <a:lnTo>
                  <a:pt x="10246" y="9743"/>
                </a:lnTo>
                <a:lnTo>
                  <a:pt x="10246" y="9727"/>
                </a:lnTo>
                <a:lnTo>
                  <a:pt x="10243" y="9711"/>
                </a:lnTo>
                <a:lnTo>
                  <a:pt x="10240" y="9693"/>
                </a:lnTo>
                <a:lnTo>
                  <a:pt x="10235" y="9673"/>
                </a:lnTo>
                <a:lnTo>
                  <a:pt x="10226" y="9634"/>
                </a:lnTo>
                <a:lnTo>
                  <a:pt x="10223" y="9611"/>
                </a:lnTo>
                <a:lnTo>
                  <a:pt x="10219" y="9588"/>
                </a:lnTo>
                <a:lnTo>
                  <a:pt x="10217" y="9565"/>
                </a:lnTo>
                <a:lnTo>
                  <a:pt x="10217" y="9540"/>
                </a:lnTo>
                <a:lnTo>
                  <a:pt x="10219" y="9514"/>
                </a:lnTo>
                <a:lnTo>
                  <a:pt x="10221" y="9500"/>
                </a:lnTo>
                <a:lnTo>
                  <a:pt x="10225" y="9486"/>
                </a:lnTo>
                <a:lnTo>
                  <a:pt x="10249" y="9492"/>
                </a:lnTo>
                <a:lnTo>
                  <a:pt x="10272" y="9497"/>
                </a:lnTo>
                <a:lnTo>
                  <a:pt x="10323" y="9505"/>
                </a:lnTo>
                <a:lnTo>
                  <a:pt x="10427" y="9517"/>
                </a:lnTo>
                <a:lnTo>
                  <a:pt x="10478" y="9525"/>
                </a:lnTo>
                <a:lnTo>
                  <a:pt x="10503" y="9529"/>
                </a:lnTo>
                <a:lnTo>
                  <a:pt x="10526" y="9534"/>
                </a:lnTo>
                <a:lnTo>
                  <a:pt x="10550" y="9540"/>
                </a:lnTo>
                <a:lnTo>
                  <a:pt x="10573" y="9546"/>
                </a:lnTo>
                <a:lnTo>
                  <a:pt x="10593" y="9556"/>
                </a:lnTo>
                <a:lnTo>
                  <a:pt x="10614" y="9565"/>
                </a:lnTo>
                <a:lnTo>
                  <a:pt x="10631" y="9558"/>
                </a:lnTo>
                <a:lnTo>
                  <a:pt x="10645" y="9552"/>
                </a:lnTo>
                <a:lnTo>
                  <a:pt x="10658" y="9545"/>
                </a:lnTo>
                <a:lnTo>
                  <a:pt x="10667" y="9540"/>
                </a:lnTo>
                <a:lnTo>
                  <a:pt x="10673" y="9533"/>
                </a:lnTo>
                <a:lnTo>
                  <a:pt x="10677" y="9526"/>
                </a:lnTo>
                <a:lnTo>
                  <a:pt x="10679" y="9519"/>
                </a:lnTo>
                <a:lnTo>
                  <a:pt x="10679" y="9511"/>
                </a:lnTo>
                <a:lnTo>
                  <a:pt x="10678" y="9505"/>
                </a:lnTo>
                <a:lnTo>
                  <a:pt x="10675" y="9497"/>
                </a:lnTo>
                <a:lnTo>
                  <a:pt x="10670" y="9490"/>
                </a:lnTo>
                <a:lnTo>
                  <a:pt x="10665" y="9482"/>
                </a:lnTo>
                <a:lnTo>
                  <a:pt x="10651" y="9466"/>
                </a:lnTo>
                <a:lnTo>
                  <a:pt x="10635" y="9449"/>
                </a:lnTo>
                <a:lnTo>
                  <a:pt x="10618" y="9432"/>
                </a:lnTo>
                <a:lnTo>
                  <a:pt x="10602" y="9414"/>
                </a:lnTo>
                <a:lnTo>
                  <a:pt x="10595" y="9405"/>
                </a:lnTo>
                <a:lnTo>
                  <a:pt x="10589" y="9396"/>
                </a:lnTo>
                <a:lnTo>
                  <a:pt x="10583" y="9385"/>
                </a:lnTo>
                <a:lnTo>
                  <a:pt x="10580" y="9376"/>
                </a:lnTo>
                <a:lnTo>
                  <a:pt x="10577" y="9366"/>
                </a:lnTo>
                <a:lnTo>
                  <a:pt x="10576" y="9356"/>
                </a:lnTo>
                <a:lnTo>
                  <a:pt x="10576" y="9346"/>
                </a:lnTo>
                <a:lnTo>
                  <a:pt x="10580" y="9336"/>
                </a:lnTo>
                <a:lnTo>
                  <a:pt x="10584" y="9325"/>
                </a:lnTo>
                <a:lnTo>
                  <a:pt x="10591" y="9314"/>
                </a:lnTo>
                <a:lnTo>
                  <a:pt x="10601" y="9304"/>
                </a:lnTo>
                <a:lnTo>
                  <a:pt x="10614" y="9293"/>
                </a:lnTo>
                <a:lnTo>
                  <a:pt x="10667" y="9303"/>
                </a:lnTo>
                <a:lnTo>
                  <a:pt x="10718" y="9315"/>
                </a:lnTo>
                <a:lnTo>
                  <a:pt x="10815" y="9341"/>
                </a:lnTo>
                <a:lnTo>
                  <a:pt x="10863" y="9354"/>
                </a:lnTo>
                <a:lnTo>
                  <a:pt x="10909" y="9365"/>
                </a:lnTo>
                <a:lnTo>
                  <a:pt x="10955" y="9375"/>
                </a:lnTo>
                <a:lnTo>
                  <a:pt x="10999" y="9382"/>
                </a:lnTo>
                <a:lnTo>
                  <a:pt x="11020" y="9385"/>
                </a:lnTo>
                <a:lnTo>
                  <a:pt x="11043" y="9387"/>
                </a:lnTo>
                <a:lnTo>
                  <a:pt x="11065" y="9388"/>
                </a:lnTo>
                <a:lnTo>
                  <a:pt x="11086" y="9388"/>
                </a:lnTo>
                <a:lnTo>
                  <a:pt x="11109" y="9388"/>
                </a:lnTo>
                <a:lnTo>
                  <a:pt x="11130" y="9385"/>
                </a:lnTo>
                <a:lnTo>
                  <a:pt x="11152" y="9382"/>
                </a:lnTo>
                <a:lnTo>
                  <a:pt x="11173" y="9379"/>
                </a:lnTo>
                <a:lnTo>
                  <a:pt x="11196" y="9373"/>
                </a:lnTo>
                <a:lnTo>
                  <a:pt x="11218" y="9366"/>
                </a:lnTo>
                <a:lnTo>
                  <a:pt x="11240" y="9357"/>
                </a:lnTo>
                <a:lnTo>
                  <a:pt x="11262" y="9348"/>
                </a:lnTo>
                <a:lnTo>
                  <a:pt x="11285" y="9337"/>
                </a:lnTo>
                <a:lnTo>
                  <a:pt x="11306" y="9323"/>
                </a:lnTo>
                <a:lnTo>
                  <a:pt x="11329" y="9308"/>
                </a:lnTo>
                <a:lnTo>
                  <a:pt x="11353" y="9293"/>
                </a:lnTo>
                <a:lnTo>
                  <a:pt x="11419" y="9320"/>
                </a:lnTo>
                <a:lnTo>
                  <a:pt x="11489" y="9349"/>
                </a:lnTo>
                <a:lnTo>
                  <a:pt x="11630" y="9412"/>
                </a:lnTo>
                <a:lnTo>
                  <a:pt x="11702" y="9443"/>
                </a:lnTo>
                <a:lnTo>
                  <a:pt x="11773" y="9474"/>
                </a:lnTo>
                <a:lnTo>
                  <a:pt x="11846" y="9503"/>
                </a:lnTo>
                <a:lnTo>
                  <a:pt x="11918" y="9532"/>
                </a:lnTo>
                <a:lnTo>
                  <a:pt x="11953" y="9544"/>
                </a:lnTo>
                <a:lnTo>
                  <a:pt x="11990" y="9557"/>
                </a:lnTo>
                <a:lnTo>
                  <a:pt x="12026" y="9568"/>
                </a:lnTo>
                <a:lnTo>
                  <a:pt x="12062" y="9578"/>
                </a:lnTo>
                <a:lnTo>
                  <a:pt x="12098" y="9588"/>
                </a:lnTo>
                <a:lnTo>
                  <a:pt x="12133" y="9596"/>
                </a:lnTo>
                <a:lnTo>
                  <a:pt x="12170" y="9604"/>
                </a:lnTo>
                <a:lnTo>
                  <a:pt x="12205" y="9610"/>
                </a:lnTo>
                <a:lnTo>
                  <a:pt x="12240" y="9614"/>
                </a:lnTo>
                <a:lnTo>
                  <a:pt x="12275" y="9618"/>
                </a:lnTo>
                <a:lnTo>
                  <a:pt x="12310" y="9619"/>
                </a:lnTo>
                <a:lnTo>
                  <a:pt x="12344" y="9620"/>
                </a:lnTo>
                <a:lnTo>
                  <a:pt x="12378" y="9618"/>
                </a:lnTo>
                <a:lnTo>
                  <a:pt x="12412" y="9616"/>
                </a:lnTo>
                <a:lnTo>
                  <a:pt x="12446" y="9610"/>
                </a:lnTo>
                <a:lnTo>
                  <a:pt x="12479" y="9603"/>
                </a:lnTo>
                <a:lnTo>
                  <a:pt x="12486" y="9599"/>
                </a:lnTo>
                <a:lnTo>
                  <a:pt x="12492" y="9593"/>
                </a:lnTo>
                <a:lnTo>
                  <a:pt x="12496" y="9587"/>
                </a:lnTo>
                <a:lnTo>
                  <a:pt x="12500" y="9580"/>
                </a:lnTo>
                <a:lnTo>
                  <a:pt x="12502" y="9574"/>
                </a:lnTo>
                <a:lnTo>
                  <a:pt x="12503" y="9567"/>
                </a:lnTo>
                <a:lnTo>
                  <a:pt x="12504" y="9551"/>
                </a:lnTo>
                <a:lnTo>
                  <a:pt x="12503" y="9535"/>
                </a:lnTo>
                <a:lnTo>
                  <a:pt x="12501" y="9519"/>
                </a:lnTo>
                <a:lnTo>
                  <a:pt x="12498" y="9502"/>
                </a:lnTo>
                <a:lnTo>
                  <a:pt x="12497" y="9488"/>
                </a:lnTo>
                <a:lnTo>
                  <a:pt x="12498" y="9473"/>
                </a:lnTo>
                <a:lnTo>
                  <a:pt x="12500" y="9466"/>
                </a:lnTo>
                <a:lnTo>
                  <a:pt x="12502" y="9460"/>
                </a:lnTo>
                <a:lnTo>
                  <a:pt x="12505" y="9455"/>
                </a:lnTo>
                <a:lnTo>
                  <a:pt x="12509" y="9450"/>
                </a:lnTo>
                <a:lnTo>
                  <a:pt x="12514" y="9446"/>
                </a:lnTo>
                <a:lnTo>
                  <a:pt x="12521" y="9442"/>
                </a:lnTo>
                <a:lnTo>
                  <a:pt x="12529" y="9439"/>
                </a:lnTo>
                <a:lnTo>
                  <a:pt x="12539" y="9438"/>
                </a:lnTo>
                <a:lnTo>
                  <a:pt x="12551" y="9436"/>
                </a:lnTo>
                <a:lnTo>
                  <a:pt x="12563" y="9436"/>
                </a:lnTo>
                <a:lnTo>
                  <a:pt x="12578" y="9438"/>
                </a:lnTo>
                <a:lnTo>
                  <a:pt x="12595" y="9440"/>
                </a:lnTo>
                <a:lnTo>
                  <a:pt x="12614" y="9443"/>
                </a:lnTo>
                <a:lnTo>
                  <a:pt x="12634" y="9448"/>
                </a:lnTo>
                <a:lnTo>
                  <a:pt x="12641" y="9443"/>
                </a:lnTo>
                <a:lnTo>
                  <a:pt x="12646" y="9439"/>
                </a:lnTo>
                <a:lnTo>
                  <a:pt x="12650" y="9434"/>
                </a:lnTo>
                <a:lnTo>
                  <a:pt x="12651" y="9430"/>
                </a:lnTo>
                <a:lnTo>
                  <a:pt x="12653" y="9424"/>
                </a:lnTo>
                <a:lnTo>
                  <a:pt x="12653" y="9418"/>
                </a:lnTo>
                <a:lnTo>
                  <a:pt x="12650" y="9413"/>
                </a:lnTo>
                <a:lnTo>
                  <a:pt x="12648" y="9407"/>
                </a:lnTo>
                <a:lnTo>
                  <a:pt x="12645" y="9401"/>
                </a:lnTo>
                <a:lnTo>
                  <a:pt x="12640" y="9396"/>
                </a:lnTo>
                <a:lnTo>
                  <a:pt x="12628" y="9383"/>
                </a:lnTo>
                <a:lnTo>
                  <a:pt x="12613" y="9372"/>
                </a:lnTo>
                <a:lnTo>
                  <a:pt x="12596" y="9359"/>
                </a:lnTo>
                <a:lnTo>
                  <a:pt x="12578" y="9348"/>
                </a:lnTo>
                <a:lnTo>
                  <a:pt x="12557" y="9337"/>
                </a:lnTo>
                <a:lnTo>
                  <a:pt x="12536" y="9327"/>
                </a:lnTo>
                <a:lnTo>
                  <a:pt x="12515" y="9316"/>
                </a:lnTo>
                <a:lnTo>
                  <a:pt x="12495" y="9308"/>
                </a:lnTo>
                <a:lnTo>
                  <a:pt x="12475" y="9302"/>
                </a:lnTo>
                <a:lnTo>
                  <a:pt x="12457" y="9296"/>
                </a:lnTo>
                <a:lnTo>
                  <a:pt x="12441" y="9293"/>
                </a:lnTo>
                <a:lnTo>
                  <a:pt x="12446" y="9282"/>
                </a:lnTo>
                <a:lnTo>
                  <a:pt x="12452" y="9274"/>
                </a:lnTo>
                <a:lnTo>
                  <a:pt x="12459" y="9265"/>
                </a:lnTo>
                <a:lnTo>
                  <a:pt x="12466" y="9259"/>
                </a:lnTo>
                <a:lnTo>
                  <a:pt x="12474" y="9252"/>
                </a:lnTo>
                <a:lnTo>
                  <a:pt x="12481" y="9246"/>
                </a:lnTo>
                <a:lnTo>
                  <a:pt x="12491" y="9240"/>
                </a:lnTo>
                <a:lnTo>
                  <a:pt x="12501" y="9236"/>
                </a:lnTo>
                <a:lnTo>
                  <a:pt x="12511" y="9231"/>
                </a:lnTo>
                <a:lnTo>
                  <a:pt x="12522" y="9227"/>
                </a:lnTo>
                <a:lnTo>
                  <a:pt x="12545" y="9221"/>
                </a:lnTo>
                <a:lnTo>
                  <a:pt x="12570" y="9217"/>
                </a:lnTo>
                <a:lnTo>
                  <a:pt x="12596" y="9214"/>
                </a:lnTo>
                <a:lnTo>
                  <a:pt x="12590" y="9204"/>
                </a:lnTo>
                <a:lnTo>
                  <a:pt x="12582" y="9196"/>
                </a:lnTo>
                <a:lnTo>
                  <a:pt x="12574" y="9188"/>
                </a:lnTo>
                <a:lnTo>
                  <a:pt x="12565" y="9181"/>
                </a:lnTo>
                <a:lnTo>
                  <a:pt x="12556" y="9175"/>
                </a:lnTo>
                <a:lnTo>
                  <a:pt x="12547" y="9168"/>
                </a:lnTo>
                <a:lnTo>
                  <a:pt x="12526" y="9158"/>
                </a:lnTo>
                <a:lnTo>
                  <a:pt x="12503" y="9150"/>
                </a:lnTo>
                <a:lnTo>
                  <a:pt x="12478" y="9142"/>
                </a:lnTo>
                <a:lnTo>
                  <a:pt x="12453" y="9135"/>
                </a:lnTo>
                <a:lnTo>
                  <a:pt x="12427" y="9129"/>
                </a:lnTo>
                <a:lnTo>
                  <a:pt x="12376" y="9118"/>
                </a:lnTo>
                <a:lnTo>
                  <a:pt x="12350" y="9112"/>
                </a:lnTo>
                <a:lnTo>
                  <a:pt x="12326" y="9104"/>
                </a:lnTo>
                <a:lnTo>
                  <a:pt x="12304" y="9096"/>
                </a:lnTo>
                <a:lnTo>
                  <a:pt x="12282" y="9086"/>
                </a:lnTo>
                <a:lnTo>
                  <a:pt x="12272" y="9079"/>
                </a:lnTo>
                <a:lnTo>
                  <a:pt x="12263" y="9074"/>
                </a:lnTo>
                <a:lnTo>
                  <a:pt x="12255" y="9066"/>
                </a:lnTo>
                <a:lnTo>
                  <a:pt x="12246" y="9059"/>
                </a:lnTo>
                <a:lnTo>
                  <a:pt x="12247" y="9052"/>
                </a:lnTo>
                <a:lnTo>
                  <a:pt x="12249" y="9047"/>
                </a:lnTo>
                <a:lnTo>
                  <a:pt x="12251" y="9041"/>
                </a:lnTo>
                <a:lnTo>
                  <a:pt x="12254" y="9036"/>
                </a:lnTo>
                <a:lnTo>
                  <a:pt x="12257" y="9033"/>
                </a:lnTo>
                <a:lnTo>
                  <a:pt x="12260" y="9030"/>
                </a:lnTo>
                <a:lnTo>
                  <a:pt x="12269" y="9024"/>
                </a:lnTo>
                <a:lnTo>
                  <a:pt x="12280" y="9019"/>
                </a:lnTo>
                <a:lnTo>
                  <a:pt x="12292" y="9016"/>
                </a:lnTo>
                <a:lnTo>
                  <a:pt x="12305" y="9015"/>
                </a:lnTo>
                <a:lnTo>
                  <a:pt x="12317" y="9013"/>
                </a:lnTo>
                <a:lnTo>
                  <a:pt x="12343" y="9010"/>
                </a:lnTo>
                <a:lnTo>
                  <a:pt x="12357" y="9008"/>
                </a:lnTo>
                <a:lnTo>
                  <a:pt x="12368" y="9006"/>
                </a:lnTo>
                <a:lnTo>
                  <a:pt x="12379" y="9002"/>
                </a:lnTo>
                <a:lnTo>
                  <a:pt x="12389" y="8997"/>
                </a:lnTo>
                <a:lnTo>
                  <a:pt x="12393" y="8993"/>
                </a:lnTo>
                <a:lnTo>
                  <a:pt x="12396" y="8990"/>
                </a:lnTo>
                <a:lnTo>
                  <a:pt x="12399" y="8985"/>
                </a:lnTo>
                <a:lnTo>
                  <a:pt x="12402" y="8981"/>
                </a:lnTo>
                <a:lnTo>
                  <a:pt x="12390" y="8972"/>
                </a:lnTo>
                <a:lnTo>
                  <a:pt x="12377" y="8964"/>
                </a:lnTo>
                <a:lnTo>
                  <a:pt x="12365" y="8956"/>
                </a:lnTo>
                <a:lnTo>
                  <a:pt x="12351" y="8949"/>
                </a:lnTo>
                <a:lnTo>
                  <a:pt x="12323" y="8937"/>
                </a:lnTo>
                <a:lnTo>
                  <a:pt x="12292" y="8925"/>
                </a:lnTo>
                <a:lnTo>
                  <a:pt x="12260" y="8916"/>
                </a:lnTo>
                <a:lnTo>
                  <a:pt x="12228" y="8907"/>
                </a:lnTo>
                <a:lnTo>
                  <a:pt x="12194" y="8899"/>
                </a:lnTo>
                <a:lnTo>
                  <a:pt x="12160" y="8892"/>
                </a:lnTo>
                <a:lnTo>
                  <a:pt x="12089" y="8880"/>
                </a:lnTo>
                <a:lnTo>
                  <a:pt x="12055" y="8873"/>
                </a:lnTo>
                <a:lnTo>
                  <a:pt x="12021" y="8865"/>
                </a:lnTo>
                <a:lnTo>
                  <a:pt x="11988" y="8857"/>
                </a:lnTo>
                <a:lnTo>
                  <a:pt x="11956" y="8848"/>
                </a:lnTo>
                <a:lnTo>
                  <a:pt x="11925" y="8837"/>
                </a:lnTo>
                <a:lnTo>
                  <a:pt x="11897" y="8826"/>
                </a:lnTo>
                <a:lnTo>
                  <a:pt x="11903" y="8813"/>
                </a:lnTo>
                <a:lnTo>
                  <a:pt x="11912" y="8802"/>
                </a:lnTo>
                <a:lnTo>
                  <a:pt x="11922" y="8793"/>
                </a:lnTo>
                <a:lnTo>
                  <a:pt x="11932" y="8784"/>
                </a:lnTo>
                <a:lnTo>
                  <a:pt x="11944" y="8776"/>
                </a:lnTo>
                <a:lnTo>
                  <a:pt x="11957" y="8769"/>
                </a:lnTo>
                <a:lnTo>
                  <a:pt x="11970" y="8763"/>
                </a:lnTo>
                <a:lnTo>
                  <a:pt x="11984" y="8757"/>
                </a:lnTo>
                <a:lnTo>
                  <a:pt x="12000" y="8754"/>
                </a:lnTo>
                <a:lnTo>
                  <a:pt x="12017" y="8751"/>
                </a:lnTo>
                <a:lnTo>
                  <a:pt x="12033" y="8748"/>
                </a:lnTo>
                <a:lnTo>
                  <a:pt x="12051" y="8746"/>
                </a:lnTo>
                <a:lnTo>
                  <a:pt x="12070" y="8746"/>
                </a:lnTo>
                <a:lnTo>
                  <a:pt x="12089" y="8746"/>
                </a:lnTo>
                <a:lnTo>
                  <a:pt x="12129" y="8747"/>
                </a:lnTo>
                <a:lnTo>
                  <a:pt x="12095" y="8737"/>
                </a:lnTo>
                <a:lnTo>
                  <a:pt x="12060" y="8728"/>
                </a:lnTo>
                <a:lnTo>
                  <a:pt x="12025" y="8719"/>
                </a:lnTo>
                <a:lnTo>
                  <a:pt x="11988" y="8711"/>
                </a:lnTo>
                <a:lnTo>
                  <a:pt x="11914" y="8696"/>
                </a:lnTo>
                <a:lnTo>
                  <a:pt x="11838" y="8684"/>
                </a:lnTo>
                <a:lnTo>
                  <a:pt x="11759" y="8674"/>
                </a:lnTo>
                <a:lnTo>
                  <a:pt x="11680" y="8665"/>
                </a:lnTo>
                <a:lnTo>
                  <a:pt x="11599" y="8657"/>
                </a:lnTo>
                <a:lnTo>
                  <a:pt x="11517" y="8650"/>
                </a:lnTo>
                <a:lnTo>
                  <a:pt x="11434" y="8644"/>
                </a:lnTo>
                <a:lnTo>
                  <a:pt x="11350" y="8638"/>
                </a:lnTo>
                <a:lnTo>
                  <a:pt x="11184" y="8629"/>
                </a:lnTo>
                <a:lnTo>
                  <a:pt x="11017" y="8618"/>
                </a:lnTo>
                <a:lnTo>
                  <a:pt x="10934" y="8612"/>
                </a:lnTo>
                <a:lnTo>
                  <a:pt x="10853" y="8604"/>
                </a:lnTo>
                <a:lnTo>
                  <a:pt x="10772" y="8597"/>
                </a:lnTo>
                <a:lnTo>
                  <a:pt x="10693" y="8587"/>
                </a:lnTo>
                <a:lnTo>
                  <a:pt x="10616" y="8576"/>
                </a:lnTo>
                <a:lnTo>
                  <a:pt x="10541" y="8563"/>
                </a:lnTo>
                <a:lnTo>
                  <a:pt x="10504" y="8555"/>
                </a:lnTo>
                <a:lnTo>
                  <a:pt x="10467" y="8547"/>
                </a:lnTo>
                <a:lnTo>
                  <a:pt x="10432" y="8539"/>
                </a:lnTo>
                <a:lnTo>
                  <a:pt x="10397" y="8530"/>
                </a:lnTo>
                <a:lnTo>
                  <a:pt x="10362" y="8519"/>
                </a:lnTo>
                <a:lnTo>
                  <a:pt x="10328" y="8508"/>
                </a:lnTo>
                <a:lnTo>
                  <a:pt x="10295" y="8497"/>
                </a:lnTo>
                <a:lnTo>
                  <a:pt x="10263" y="8485"/>
                </a:lnTo>
                <a:lnTo>
                  <a:pt x="10232" y="8472"/>
                </a:lnTo>
                <a:lnTo>
                  <a:pt x="10201" y="8458"/>
                </a:lnTo>
                <a:lnTo>
                  <a:pt x="10172" y="8445"/>
                </a:lnTo>
                <a:lnTo>
                  <a:pt x="10142" y="8429"/>
                </a:lnTo>
                <a:lnTo>
                  <a:pt x="10114" y="8413"/>
                </a:lnTo>
                <a:lnTo>
                  <a:pt x="10088" y="8395"/>
                </a:lnTo>
                <a:lnTo>
                  <a:pt x="10062" y="8377"/>
                </a:lnTo>
                <a:lnTo>
                  <a:pt x="10036" y="8357"/>
                </a:lnTo>
                <a:lnTo>
                  <a:pt x="10012" y="8338"/>
                </a:lnTo>
                <a:lnTo>
                  <a:pt x="9989" y="8317"/>
                </a:lnTo>
                <a:lnTo>
                  <a:pt x="9966" y="8294"/>
                </a:lnTo>
                <a:lnTo>
                  <a:pt x="9946" y="8270"/>
                </a:lnTo>
                <a:lnTo>
                  <a:pt x="9927" y="8245"/>
                </a:lnTo>
                <a:lnTo>
                  <a:pt x="9909" y="8220"/>
                </a:lnTo>
                <a:lnTo>
                  <a:pt x="9890" y="8193"/>
                </a:lnTo>
                <a:lnTo>
                  <a:pt x="9875" y="8165"/>
                </a:lnTo>
                <a:lnTo>
                  <a:pt x="9843" y="8162"/>
                </a:lnTo>
                <a:lnTo>
                  <a:pt x="9809" y="8161"/>
                </a:lnTo>
                <a:lnTo>
                  <a:pt x="9742" y="8161"/>
                </a:lnTo>
                <a:lnTo>
                  <a:pt x="9675" y="8160"/>
                </a:lnTo>
                <a:lnTo>
                  <a:pt x="9642" y="8158"/>
                </a:lnTo>
                <a:lnTo>
                  <a:pt x="9612" y="8156"/>
                </a:lnTo>
                <a:lnTo>
                  <a:pt x="9582" y="8151"/>
                </a:lnTo>
                <a:lnTo>
                  <a:pt x="9554" y="8144"/>
                </a:lnTo>
                <a:lnTo>
                  <a:pt x="9541" y="8141"/>
                </a:lnTo>
                <a:lnTo>
                  <a:pt x="9529" y="8136"/>
                </a:lnTo>
                <a:lnTo>
                  <a:pt x="9518" y="8131"/>
                </a:lnTo>
                <a:lnTo>
                  <a:pt x="9506" y="8125"/>
                </a:lnTo>
                <a:lnTo>
                  <a:pt x="9496" y="8118"/>
                </a:lnTo>
                <a:lnTo>
                  <a:pt x="9486" y="8110"/>
                </a:lnTo>
                <a:lnTo>
                  <a:pt x="9478" y="8102"/>
                </a:lnTo>
                <a:lnTo>
                  <a:pt x="9470" y="8093"/>
                </a:lnTo>
                <a:lnTo>
                  <a:pt x="9462" y="8083"/>
                </a:lnTo>
                <a:lnTo>
                  <a:pt x="9456" y="8073"/>
                </a:lnTo>
                <a:lnTo>
                  <a:pt x="9451" y="8060"/>
                </a:lnTo>
                <a:lnTo>
                  <a:pt x="9447" y="8048"/>
                </a:lnTo>
                <a:lnTo>
                  <a:pt x="9469" y="8055"/>
                </a:lnTo>
                <a:lnTo>
                  <a:pt x="9489" y="8060"/>
                </a:lnTo>
                <a:lnTo>
                  <a:pt x="9511" y="8065"/>
                </a:lnTo>
                <a:lnTo>
                  <a:pt x="9533" y="8068"/>
                </a:lnTo>
                <a:lnTo>
                  <a:pt x="9555" y="8072"/>
                </a:lnTo>
                <a:lnTo>
                  <a:pt x="9576" y="8075"/>
                </a:lnTo>
                <a:lnTo>
                  <a:pt x="9621" y="8078"/>
                </a:lnTo>
                <a:lnTo>
                  <a:pt x="9665" y="8080"/>
                </a:lnTo>
                <a:lnTo>
                  <a:pt x="9709" y="8078"/>
                </a:lnTo>
                <a:lnTo>
                  <a:pt x="9754" y="8076"/>
                </a:lnTo>
                <a:lnTo>
                  <a:pt x="9799" y="8072"/>
                </a:lnTo>
                <a:lnTo>
                  <a:pt x="9843" y="8066"/>
                </a:lnTo>
                <a:lnTo>
                  <a:pt x="9887" y="8058"/>
                </a:lnTo>
                <a:lnTo>
                  <a:pt x="9932" y="8051"/>
                </a:lnTo>
                <a:lnTo>
                  <a:pt x="9975" y="8042"/>
                </a:lnTo>
                <a:lnTo>
                  <a:pt x="10063" y="8025"/>
                </a:lnTo>
                <a:lnTo>
                  <a:pt x="10147" y="8008"/>
                </a:lnTo>
                <a:lnTo>
                  <a:pt x="10150" y="7991"/>
                </a:lnTo>
                <a:lnTo>
                  <a:pt x="10152" y="7976"/>
                </a:lnTo>
                <a:lnTo>
                  <a:pt x="10153" y="7962"/>
                </a:lnTo>
                <a:lnTo>
                  <a:pt x="10155" y="7948"/>
                </a:lnTo>
                <a:lnTo>
                  <a:pt x="10153" y="7936"/>
                </a:lnTo>
                <a:lnTo>
                  <a:pt x="10152" y="7923"/>
                </a:lnTo>
                <a:lnTo>
                  <a:pt x="10150" y="7912"/>
                </a:lnTo>
                <a:lnTo>
                  <a:pt x="10147" y="7902"/>
                </a:lnTo>
                <a:lnTo>
                  <a:pt x="10143" y="7891"/>
                </a:lnTo>
                <a:lnTo>
                  <a:pt x="10140" y="7882"/>
                </a:lnTo>
                <a:lnTo>
                  <a:pt x="10130" y="7865"/>
                </a:lnTo>
                <a:lnTo>
                  <a:pt x="10119" y="7850"/>
                </a:lnTo>
                <a:lnTo>
                  <a:pt x="10108" y="7834"/>
                </a:lnTo>
                <a:lnTo>
                  <a:pt x="10097" y="7818"/>
                </a:lnTo>
                <a:lnTo>
                  <a:pt x="10087" y="7802"/>
                </a:lnTo>
                <a:lnTo>
                  <a:pt x="10076" y="7785"/>
                </a:lnTo>
                <a:lnTo>
                  <a:pt x="10073" y="7776"/>
                </a:lnTo>
                <a:lnTo>
                  <a:pt x="10070" y="7766"/>
                </a:lnTo>
                <a:lnTo>
                  <a:pt x="10066" y="7755"/>
                </a:lnTo>
                <a:lnTo>
                  <a:pt x="10064" y="7744"/>
                </a:lnTo>
                <a:lnTo>
                  <a:pt x="10063" y="7732"/>
                </a:lnTo>
                <a:lnTo>
                  <a:pt x="10062" y="7719"/>
                </a:lnTo>
                <a:lnTo>
                  <a:pt x="10062" y="7706"/>
                </a:lnTo>
                <a:lnTo>
                  <a:pt x="10063" y="7691"/>
                </a:lnTo>
                <a:lnTo>
                  <a:pt x="10066" y="7675"/>
                </a:lnTo>
                <a:lnTo>
                  <a:pt x="10070" y="7659"/>
                </a:lnTo>
                <a:lnTo>
                  <a:pt x="10093" y="7662"/>
                </a:lnTo>
                <a:lnTo>
                  <a:pt x="10116" y="7665"/>
                </a:lnTo>
                <a:lnTo>
                  <a:pt x="10138" y="7666"/>
                </a:lnTo>
                <a:lnTo>
                  <a:pt x="10159" y="7666"/>
                </a:lnTo>
                <a:lnTo>
                  <a:pt x="10179" y="7666"/>
                </a:lnTo>
                <a:lnTo>
                  <a:pt x="10199" y="7665"/>
                </a:lnTo>
                <a:lnTo>
                  <a:pt x="10218" y="7661"/>
                </a:lnTo>
                <a:lnTo>
                  <a:pt x="10236" y="7658"/>
                </a:lnTo>
                <a:lnTo>
                  <a:pt x="10253" y="7655"/>
                </a:lnTo>
                <a:lnTo>
                  <a:pt x="10269" y="7649"/>
                </a:lnTo>
                <a:lnTo>
                  <a:pt x="10285" y="7643"/>
                </a:lnTo>
                <a:lnTo>
                  <a:pt x="10300" y="7636"/>
                </a:lnTo>
                <a:lnTo>
                  <a:pt x="10313" y="7630"/>
                </a:lnTo>
                <a:lnTo>
                  <a:pt x="10327" y="7622"/>
                </a:lnTo>
                <a:lnTo>
                  <a:pt x="10339" y="7613"/>
                </a:lnTo>
                <a:lnTo>
                  <a:pt x="10351" y="7602"/>
                </a:lnTo>
                <a:lnTo>
                  <a:pt x="10362" y="7593"/>
                </a:lnTo>
                <a:lnTo>
                  <a:pt x="10372" y="7582"/>
                </a:lnTo>
                <a:lnTo>
                  <a:pt x="10382" y="7571"/>
                </a:lnTo>
                <a:lnTo>
                  <a:pt x="10391" y="7559"/>
                </a:lnTo>
                <a:lnTo>
                  <a:pt x="10399" y="7547"/>
                </a:lnTo>
                <a:lnTo>
                  <a:pt x="10406" y="7534"/>
                </a:lnTo>
                <a:lnTo>
                  <a:pt x="10413" y="7521"/>
                </a:lnTo>
                <a:lnTo>
                  <a:pt x="10420" y="7507"/>
                </a:lnTo>
                <a:lnTo>
                  <a:pt x="10425" y="7494"/>
                </a:lnTo>
                <a:lnTo>
                  <a:pt x="10430" y="7479"/>
                </a:lnTo>
                <a:lnTo>
                  <a:pt x="10434" y="7464"/>
                </a:lnTo>
                <a:lnTo>
                  <a:pt x="10438" y="7449"/>
                </a:lnTo>
                <a:lnTo>
                  <a:pt x="10444" y="7419"/>
                </a:lnTo>
                <a:lnTo>
                  <a:pt x="10446" y="7387"/>
                </a:lnTo>
                <a:lnTo>
                  <a:pt x="10447" y="7354"/>
                </a:lnTo>
                <a:lnTo>
                  <a:pt x="10445" y="7322"/>
                </a:lnTo>
                <a:lnTo>
                  <a:pt x="10441" y="7290"/>
                </a:lnTo>
                <a:lnTo>
                  <a:pt x="10434" y="7257"/>
                </a:lnTo>
                <a:lnTo>
                  <a:pt x="10427" y="7224"/>
                </a:lnTo>
                <a:lnTo>
                  <a:pt x="10416" y="7192"/>
                </a:lnTo>
                <a:lnTo>
                  <a:pt x="10405" y="7161"/>
                </a:lnTo>
                <a:lnTo>
                  <a:pt x="10391" y="7132"/>
                </a:lnTo>
                <a:lnTo>
                  <a:pt x="10376" y="7104"/>
                </a:lnTo>
                <a:lnTo>
                  <a:pt x="10359" y="7076"/>
                </a:lnTo>
                <a:lnTo>
                  <a:pt x="10339" y="7050"/>
                </a:lnTo>
                <a:lnTo>
                  <a:pt x="10320" y="7028"/>
                </a:lnTo>
                <a:lnTo>
                  <a:pt x="10297" y="7006"/>
                </a:lnTo>
                <a:lnTo>
                  <a:pt x="10286" y="6997"/>
                </a:lnTo>
                <a:lnTo>
                  <a:pt x="10275" y="6988"/>
                </a:lnTo>
                <a:lnTo>
                  <a:pt x="10262" y="6979"/>
                </a:lnTo>
                <a:lnTo>
                  <a:pt x="10251" y="6972"/>
                </a:lnTo>
                <a:lnTo>
                  <a:pt x="10237" y="6965"/>
                </a:lnTo>
                <a:lnTo>
                  <a:pt x="10225" y="6959"/>
                </a:lnTo>
                <a:lnTo>
                  <a:pt x="10237" y="6951"/>
                </a:lnTo>
                <a:lnTo>
                  <a:pt x="10249" y="6944"/>
                </a:lnTo>
                <a:lnTo>
                  <a:pt x="10261" y="6938"/>
                </a:lnTo>
                <a:lnTo>
                  <a:pt x="10272" y="6934"/>
                </a:lnTo>
                <a:lnTo>
                  <a:pt x="10284" y="6929"/>
                </a:lnTo>
                <a:lnTo>
                  <a:pt x="10295" y="6927"/>
                </a:lnTo>
                <a:lnTo>
                  <a:pt x="10306" y="6923"/>
                </a:lnTo>
                <a:lnTo>
                  <a:pt x="10318" y="6922"/>
                </a:lnTo>
                <a:lnTo>
                  <a:pt x="10339" y="6921"/>
                </a:lnTo>
                <a:lnTo>
                  <a:pt x="10362" y="6921"/>
                </a:lnTo>
                <a:lnTo>
                  <a:pt x="10383" y="6923"/>
                </a:lnTo>
                <a:lnTo>
                  <a:pt x="10406" y="6926"/>
                </a:lnTo>
                <a:lnTo>
                  <a:pt x="10451" y="6932"/>
                </a:lnTo>
                <a:lnTo>
                  <a:pt x="10475" y="6935"/>
                </a:lnTo>
                <a:lnTo>
                  <a:pt x="10500" y="6936"/>
                </a:lnTo>
                <a:lnTo>
                  <a:pt x="10526" y="6936"/>
                </a:lnTo>
                <a:lnTo>
                  <a:pt x="10554" y="6934"/>
                </a:lnTo>
                <a:lnTo>
                  <a:pt x="10568" y="6931"/>
                </a:lnTo>
                <a:lnTo>
                  <a:pt x="10583" y="6928"/>
                </a:lnTo>
                <a:lnTo>
                  <a:pt x="10598" y="6925"/>
                </a:lnTo>
                <a:lnTo>
                  <a:pt x="10614" y="6920"/>
                </a:lnTo>
                <a:lnTo>
                  <a:pt x="10609" y="6897"/>
                </a:lnTo>
                <a:lnTo>
                  <a:pt x="10607" y="6876"/>
                </a:lnTo>
                <a:lnTo>
                  <a:pt x="10606" y="6857"/>
                </a:lnTo>
                <a:lnTo>
                  <a:pt x="10606" y="6838"/>
                </a:lnTo>
                <a:lnTo>
                  <a:pt x="10608" y="6823"/>
                </a:lnTo>
                <a:lnTo>
                  <a:pt x="10610" y="6808"/>
                </a:lnTo>
                <a:lnTo>
                  <a:pt x="10615" y="6794"/>
                </a:lnTo>
                <a:lnTo>
                  <a:pt x="10619" y="6782"/>
                </a:lnTo>
                <a:lnTo>
                  <a:pt x="10626" y="6770"/>
                </a:lnTo>
                <a:lnTo>
                  <a:pt x="10633" y="6760"/>
                </a:lnTo>
                <a:lnTo>
                  <a:pt x="10641" y="6751"/>
                </a:lnTo>
                <a:lnTo>
                  <a:pt x="10649" y="6742"/>
                </a:lnTo>
                <a:lnTo>
                  <a:pt x="10668" y="6726"/>
                </a:lnTo>
                <a:lnTo>
                  <a:pt x="10688" y="6710"/>
                </a:lnTo>
                <a:lnTo>
                  <a:pt x="10709" y="6694"/>
                </a:lnTo>
                <a:lnTo>
                  <a:pt x="10729" y="6679"/>
                </a:lnTo>
                <a:lnTo>
                  <a:pt x="10739" y="6669"/>
                </a:lnTo>
                <a:lnTo>
                  <a:pt x="10750" y="6659"/>
                </a:lnTo>
                <a:lnTo>
                  <a:pt x="10759" y="6649"/>
                </a:lnTo>
                <a:lnTo>
                  <a:pt x="10768" y="6637"/>
                </a:lnTo>
                <a:lnTo>
                  <a:pt x="10776" y="6624"/>
                </a:lnTo>
                <a:lnTo>
                  <a:pt x="10784" y="6611"/>
                </a:lnTo>
                <a:lnTo>
                  <a:pt x="10789" y="6595"/>
                </a:lnTo>
                <a:lnTo>
                  <a:pt x="10796" y="6578"/>
                </a:lnTo>
                <a:lnTo>
                  <a:pt x="10801" y="6560"/>
                </a:lnTo>
                <a:lnTo>
                  <a:pt x="10804" y="6539"/>
                </a:lnTo>
                <a:lnTo>
                  <a:pt x="10806" y="6518"/>
                </a:lnTo>
                <a:lnTo>
                  <a:pt x="10807" y="6493"/>
                </a:lnTo>
                <a:lnTo>
                  <a:pt x="11002" y="6493"/>
                </a:lnTo>
                <a:lnTo>
                  <a:pt x="11006" y="6473"/>
                </a:lnTo>
                <a:lnTo>
                  <a:pt x="11010" y="6455"/>
                </a:lnTo>
                <a:lnTo>
                  <a:pt x="11017" y="6438"/>
                </a:lnTo>
                <a:lnTo>
                  <a:pt x="11025" y="6423"/>
                </a:lnTo>
                <a:lnTo>
                  <a:pt x="11035" y="6410"/>
                </a:lnTo>
                <a:lnTo>
                  <a:pt x="11045" y="6397"/>
                </a:lnTo>
                <a:lnTo>
                  <a:pt x="11057" y="6386"/>
                </a:lnTo>
                <a:lnTo>
                  <a:pt x="11070" y="6376"/>
                </a:lnTo>
                <a:lnTo>
                  <a:pt x="11083" y="6366"/>
                </a:lnTo>
                <a:lnTo>
                  <a:pt x="11098" y="6357"/>
                </a:lnTo>
                <a:lnTo>
                  <a:pt x="11127" y="6341"/>
                </a:lnTo>
                <a:lnTo>
                  <a:pt x="11189" y="6310"/>
                </a:lnTo>
                <a:lnTo>
                  <a:pt x="11220" y="6294"/>
                </a:lnTo>
                <a:lnTo>
                  <a:pt x="11234" y="6285"/>
                </a:lnTo>
                <a:lnTo>
                  <a:pt x="11247" y="6276"/>
                </a:lnTo>
                <a:lnTo>
                  <a:pt x="11261" y="6266"/>
                </a:lnTo>
                <a:lnTo>
                  <a:pt x="11272" y="6255"/>
                </a:lnTo>
                <a:lnTo>
                  <a:pt x="11283" y="6242"/>
                </a:lnTo>
                <a:lnTo>
                  <a:pt x="11294" y="6230"/>
                </a:lnTo>
                <a:lnTo>
                  <a:pt x="11302" y="6215"/>
                </a:lnTo>
                <a:lnTo>
                  <a:pt x="11308" y="6199"/>
                </a:lnTo>
                <a:lnTo>
                  <a:pt x="11314" y="6181"/>
                </a:lnTo>
                <a:lnTo>
                  <a:pt x="11317" y="6162"/>
                </a:lnTo>
                <a:lnTo>
                  <a:pt x="11320" y="6140"/>
                </a:lnTo>
                <a:lnTo>
                  <a:pt x="11320" y="6117"/>
                </a:lnTo>
                <a:lnTo>
                  <a:pt x="11317" y="6091"/>
                </a:lnTo>
                <a:lnTo>
                  <a:pt x="11313" y="6064"/>
                </a:lnTo>
                <a:lnTo>
                  <a:pt x="11322" y="6071"/>
                </a:lnTo>
                <a:lnTo>
                  <a:pt x="11331" y="6078"/>
                </a:lnTo>
                <a:lnTo>
                  <a:pt x="11341" y="6083"/>
                </a:lnTo>
                <a:lnTo>
                  <a:pt x="11351" y="6088"/>
                </a:lnTo>
                <a:lnTo>
                  <a:pt x="11362" y="6092"/>
                </a:lnTo>
                <a:lnTo>
                  <a:pt x="11373" y="6096"/>
                </a:lnTo>
                <a:lnTo>
                  <a:pt x="11384" y="6098"/>
                </a:lnTo>
                <a:lnTo>
                  <a:pt x="11396" y="6099"/>
                </a:lnTo>
                <a:lnTo>
                  <a:pt x="11407" y="6100"/>
                </a:lnTo>
                <a:lnTo>
                  <a:pt x="11418" y="6100"/>
                </a:lnTo>
                <a:lnTo>
                  <a:pt x="11430" y="6100"/>
                </a:lnTo>
                <a:lnTo>
                  <a:pt x="11441" y="6099"/>
                </a:lnTo>
                <a:lnTo>
                  <a:pt x="11452" y="6097"/>
                </a:lnTo>
                <a:lnTo>
                  <a:pt x="11464" y="6094"/>
                </a:lnTo>
                <a:lnTo>
                  <a:pt x="11474" y="6090"/>
                </a:lnTo>
                <a:lnTo>
                  <a:pt x="11484" y="6086"/>
                </a:lnTo>
                <a:lnTo>
                  <a:pt x="11494" y="6080"/>
                </a:lnTo>
                <a:lnTo>
                  <a:pt x="11503" y="6074"/>
                </a:lnTo>
                <a:lnTo>
                  <a:pt x="11512" y="6068"/>
                </a:lnTo>
                <a:lnTo>
                  <a:pt x="11520" y="6061"/>
                </a:lnTo>
                <a:lnTo>
                  <a:pt x="11528" y="6052"/>
                </a:lnTo>
                <a:lnTo>
                  <a:pt x="11534" y="6043"/>
                </a:lnTo>
                <a:lnTo>
                  <a:pt x="11541" y="6034"/>
                </a:lnTo>
                <a:lnTo>
                  <a:pt x="11545" y="6022"/>
                </a:lnTo>
                <a:lnTo>
                  <a:pt x="11550" y="6011"/>
                </a:lnTo>
                <a:lnTo>
                  <a:pt x="11553" y="5998"/>
                </a:lnTo>
                <a:lnTo>
                  <a:pt x="11554" y="5986"/>
                </a:lnTo>
                <a:lnTo>
                  <a:pt x="11555" y="5972"/>
                </a:lnTo>
                <a:lnTo>
                  <a:pt x="11555" y="5958"/>
                </a:lnTo>
                <a:lnTo>
                  <a:pt x="11553" y="5942"/>
                </a:lnTo>
                <a:lnTo>
                  <a:pt x="11551" y="5926"/>
                </a:lnTo>
                <a:lnTo>
                  <a:pt x="11546" y="5909"/>
                </a:lnTo>
                <a:lnTo>
                  <a:pt x="11578" y="5912"/>
                </a:lnTo>
                <a:lnTo>
                  <a:pt x="11610" y="5913"/>
                </a:lnTo>
                <a:lnTo>
                  <a:pt x="11639" y="5915"/>
                </a:lnTo>
                <a:lnTo>
                  <a:pt x="11668" y="5915"/>
                </a:lnTo>
                <a:lnTo>
                  <a:pt x="11695" y="5912"/>
                </a:lnTo>
                <a:lnTo>
                  <a:pt x="11721" y="5909"/>
                </a:lnTo>
                <a:lnTo>
                  <a:pt x="11745" y="5903"/>
                </a:lnTo>
                <a:lnTo>
                  <a:pt x="11755" y="5899"/>
                </a:lnTo>
                <a:lnTo>
                  <a:pt x="11765" y="5894"/>
                </a:lnTo>
                <a:lnTo>
                  <a:pt x="11775" y="5890"/>
                </a:lnTo>
                <a:lnTo>
                  <a:pt x="11783" y="5884"/>
                </a:lnTo>
                <a:lnTo>
                  <a:pt x="11792" y="5877"/>
                </a:lnTo>
                <a:lnTo>
                  <a:pt x="11799" y="5870"/>
                </a:lnTo>
                <a:lnTo>
                  <a:pt x="11806" y="5862"/>
                </a:lnTo>
                <a:lnTo>
                  <a:pt x="11812" y="5853"/>
                </a:lnTo>
                <a:lnTo>
                  <a:pt x="11817" y="5844"/>
                </a:lnTo>
                <a:lnTo>
                  <a:pt x="11821" y="5834"/>
                </a:lnTo>
                <a:lnTo>
                  <a:pt x="11824" y="5823"/>
                </a:lnTo>
                <a:lnTo>
                  <a:pt x="11826" y="5810"/>
                </a:lnTo>
                <a:lnTo>
                  <a:pt x="11827" y="5797"/>
                </a:lnTo>
                <a:lnTo>
                  <a:pt x="11827" y="5782"/>
                </a:lnTo>
                <a:lnTo>
                  <a:pt x="11827" y="5767"/>
                </a:lnTo>
                <a:lnTo>
                  <a:pt x="11825" y="5750"/>
                </a:lnTo>
                <a:lnTo>
                  <a:pt x="11823" y="5733"/>
                </a:lnTo>
                <a:lnTo>
                  <a:pt x="11818" y="5714"/>
                </a:lnTo>
                <a:lnTo>
                  <a:pt x="11827" y="5722"/>
                </a:lnTo>
                <a:lnTo>
                  <a:pt x="11837" y="5729"/>
                </a:lnTo>
                <a:lnTo>
                  <a:pt x="11846" y="5735"/>
                </a:lnTo>
                <a:lnTo>
                  <a:pt x="11856" y="5740"/>
                </a:lnTo>
                <a:lnTo>
                  <a:pt x="11865" y="5744"/>
                </a:lnTo>
                <a:lnTo>
                  <a:pt x="11875" y="5748"/>
                </a:lnTo>
                <a:lnTo>
                  <a:pt x="11885" y="5750"/>
                </a:lnTo>
                <a:lnTo>
                  <a:pt x="11895" y="5752"/>
                </a:lnTo>
                <a:lnTo>
                  <a:pt x="11917" y="5754"/>
                </a:lnTo>
                <a:lnTo>
                  <a:pt x="11937" y="5754"/>
                </a:lnTo>
                <a:lnTo>
                  <a:pt x="11959" y="5750"/>
                </a:lnTo>
                <a:lnTo>
                  <a:pt x="11980" y="5746"/>
                </a:lnTo>
                <a:lnTo>
                  <a:pt x="12002" y="5739"/>
                </a:lnTo>
                <a:lnTo>
                  <a:pt x="12022" y="5732"/>
                </a:lnTo>
                <a:lnTo>
                  <a:pt x="12043" y="5723"/>
                </a:lnTo>
                <a:lnTo>
                  <a:pt x="12062" y="5714"/>
                </a:lnTo>
                <a:lnTo>
                  <a:pt x="12098" y="5695"/>
                </a:lnTo>
                <a:lnTo>
                  <a:pt x="12129" y="5676"/>
                </a:lnTo>
                <a:lnTo>
                  <a:pt x="12131" y="5636"/>
                </a:lnTo>
                <a:lnTo>
                  <a:pt x="12131" y="5616"/>
                </a:lnTo>
                <a:lnTo>
                  <a:pt x="12130" y="5597"/>
                </a:lnTo>
                <a:lnTo>
                  <a:pt x="12129" y="5580"/>
                </a:lnTo>
                <a:lnTo>
                  <a:pt x="12127" y="5562"/>
                </a:lnTo>
                <a:lnTo>
                  <a:pt x="12123" y="5546"/>
                </a:lnTo>
                <a:lnTo>
                  <a:pt x="12119" y="5530"/>
                </a:lnTo>
                <a:lnTo>
                  <a:pt x="12114" y="5517"/>
                </a:lnTo>
                <a:lnTo>
                  <a:pt x="12109" y="5503"/>
                </a:lnTo>
                <a:lnTo>
                  <a:pt x="12102" y="5489"/>
                </a:lnTo>
                <a:lnTo>
                  <a:pt x="12094" y="5478"/>
                </a:lnTo>
                <a:lnTo>
                  <a:pt x="12085" y="5468"/>
                </a:lnTo>
                <a:lnTo>
                  <a:pt x="12075" y="5458"/>
                </a:lnTo>
                <a:lnTo>
                  <a:pt x="12064" y="5450"/>
                </a:lnTo>
                <a:lnTo>
                  <a:pt x="12052" y="5442"/>
                </a:lnTo>
                <a:lnTo>
                  <a:pt x="12054" y="5435"/>
                </a:lnTo>
                <a:lnTo>
                  <a:pt x="12056" y="5428"/>
                </a:lnTo>
                <a:lnTo>
                  <a:pt x="12061" y="5421"/>
                </a:lnTo>
                <a:lnTo>
                  <a:pt x="12065" y="5417"/>
                </a:lnTo>
                <a:lnTo>
                  <a:pt x="12070" y="5412"/>
                </a:lnTo>
                <a:lnTo>
                  <a:pt x="12076" y="5409"/>
                </a:lnTo>
                <a:lnTo>
                  <a:pt x="12082" y="5406"/>
                </a:lnTo>
                <a:lnTo>
                  <a:pt x="12090" y="5403"/>
                </a:lnTo>
                <a:lnTo>
                  <a:pt x="12106" y="5400"/>
                </a:lnTo>
                <a:lnTo>
                  <a:pt x="12124" y="5398"/>
                </a:lnTo>
                <a:lnTo>
                  <a:pt x="12144" y="5398"/>
                </a:lnTo>
                <a:lnTo>
                  <a:pt x="12164" y="5399"/>
                </a:lnTo>
                <a:lnTo>
                  <a:pt x="12207" y="5403"/>
                </a:lnTo>
                <a:lnTo>
                  <a:pt x="12250" y="5407"/>
                </a:lnTo>
                <a:lnTo>
                  <a:pt x="12271" y="5408"/>
                </a:lnTo>
                <a:lnTo>
                  <a:pt x="12290" y="5408"/>
                </a:lnTo>
                <a:lnTo>
                  <a:pt x="12308" y="5407"/>
                </a:lnTo>
                <a:lnTo>
                  <a:pt x="12324" y="5403"/>
                </a:lnTo>
                <a:lnTo>
                  <a:pt x="12332" y="5369"/>
                </a:lnTo>
                <a:lnTo>
                  <a:pt x="12341" y="5336"/>
                </a:lnTo>
                <a:lnTo>
                  <a:pt x="12352" y="5305"/>
                </a:lnTo>
                <a:lnTo>
                  <a:pt x="12366" y="5275"/>
                </a:lnTo>
                <a:lnTo>
                  <a:pt x="12381" y="5247"/>
                </a:lnTo>
                <a:lnTo>
                  <a:pt x="12395" y="5221"/>
                </a:lnTo>
                <a:lnTo>
                  <a:pt x="12412" y="5195"/>
                </a:lnTo>
                <a:lnTo>
                  <a:pt x="12432" y="5171"/>
                </a:lnTo>
                <a:lnTo>
                  <a:pt x="12450" y="5147"/>
                </a:lnTo>
                <a:lnTo>
                  <a:pt x="12470" y="5124"/>
                </a:lnTo>
                <a:lnTo>
                  <a:pt x="12492" y="5103"/>
                </a:lnTo>
                <a:lnTo>
                  <a:pt x="12513" y="5082"/>
                </a:lnTo>
                <a:lnTo>
                  <a:pt x="12557" y="5042"/>
                </a:lnTo>
                <a:lnTo>
                  <a:pt x="12603" y="5003"/>
                </a:lnTo>
                <a:lnTo>
                  <a:pt x="12649" y="4963"/>
                </a:lnTo>
                <a:lnTo>
                  <a:pt x="12696" y="4925"/>
                </a:lnTo>
                <a:lnTo>
                  <a:pt x="12717" y="4905"/>
                </a:lnTo>
                <a:lnTo>
                  <a:pt x="12740" y="4884"/>
                </a:lnTo>
                <a:lnTo>
                  <a:pt x="12761" y="4863"/>
                </a:lnTo>
                <a:lnTo>
                  <a:pt x="12782" y="4841"/>
                </a:lnTo>
                <a:lnTo>
                  <a:pt x="12801" y="4818"/>
                </a:lnTo>
                <a:lnTo>
                  <a:pt x="12820" y="4795"/>
                </a:lnTo>
                <a:lnTo>
                  <a:pt x="12838" y="4770"/>
                </a:lnTo>
                <a:lnTo>
                  <a:pt x="12854" y="4744"/>
                </a:lnTo>
                <a:lnTo>
                  <a:pt x="12870" y="4716"/>
                </a:lnTo>
                <a:lnTo>
                  <a:pt x="12884" y="4688"/>
                </a:lnTo>
                <a:lnTo>
                  <a:pt x="12896" y="4657"/>
                </a:lnTo>
                <a:lnTo>
                  <a:pt x="12908" y="4626"/>
                </a:lnTo>
                <a:lnTo>
                  <a:pt x="12946" y="4621"/>
                </a:lnTo>
                <a:lnTo>
                  <a:pt x="12985" y="4617"/>
                </a:lnTo>
                <a:lnTo>
                  <a:pt x="13022" y="4610"/>
                </a:lnTo>
                <a:lnTo>
                  <a:pt x="13058" y="4602"/>
                </a:lnTo>
                <a:lnTo>
                  <a:pt x="13092" y="4593"/>
                </a:lnTo>
                <a:lnTo>
                  <a:pt x="13124" y="4581"/>
                </a:lnTo>
                <a:lnTo>
                  <a:pt x="13140" y="4575"/>
                </a:lnTo>
                <a:lnTo>
                  <a:pt x="13155" y="4568"/>
                </a:lnTo>
                <a:lnTo>
                  <a:pt x="13169" y="4561"/>
                </a:lnTo>
                <a:lnTo>
                  <a:pt x="13183" y="4552"/>
                </a:lnTo>
                <a:lnTo>
                  <a:pt x="13197" y="4544"/>
                </a:lnTo>
                <a:lnTo>
                  <a:pt x="13209" y="4534"/>
                </a:lnTo>
                <a:lnTo>
                  <a:pt x="13220" y="4524"/>
                </a:lnTo>
                <a:lnTo>
                  <a:pt x="13232" y="4513"/>
                </a:lnTo>
                <a:lnTo>
                  <a:pt x="13242" y="4501"/>
                </a:lnTo>
                <a:lnTo>
                  <a:pt x="13251" y="4490"/>
                </a:lnTo>
                <a:lnTo>
                  <a:pt x="13260" y="4476"/>
                </a:lnTo>
                <a:lnTo>
                  <a:pt x="13267" y="4461"/>
                </a:lnTo>
                <a:lnTo>
                  <a:pt x="13275" y="4447"/>
                </a:lnTo>
                <a:lnTo>
                  <a:pt x="13281" y="4431"/>
                </a:lnTo>
                <a:lnTo>
                  <a:pt x="13285" y="4414"/>
                </a:lnTo>
                <a:lnTo>
                  <a:pt x="13290" y="4397"/>
                </a:lnTo>
                <a:lnTo>
                  <a:pt x="13293" y="4377"/>
                </a:lnTo>
                <a:lnTo>
                  <a:pt x="13295" y="4358"/>
                </a:lnTo>
                <a:lnTo>
                  <a:pt x="13295" y="4337"/>
                </a:lnTo>
                <a:lnTo>
                  <a:pt x="13295" y="4315"/>
                </a:lnTo>
                <a:lnTo>
                  <a:pt x="13326" y="4314"/>
                </a:lnTo>
                <a:lnTo>
                  <a:pt x="13356" y="4311"/>
                </a:lnTo>
                <a:lnTo>
                  <a:pt x="13385" y="4306"/>
                </a:lnTo>
                <a:lnTo>
                  <a:pt x="13413" y="4300"/>
                </a:lnTo>
                <a:lnTo>
                  <a:pt x="13440" y="4294"/>
                </a:lnTo>
                <a:lnTo>
                  <a:pt x="13466" y="4286"/>
                </a:lnTo>
                <a:lnTo>
                  <a:pt x="13492" y="4277"/>
                </a:lnTo>
                <a:lnTo>
                  <a:pt x="13516" y="4266"/>
                </a:lnTo>
                <a:lnTo>
                  <a:pt x="13540" y="4255"/>
                </a:lnTo>
                <a:lnTo>
                  <a:pt x="13563" y="4243"/>
                </a:lnTo>
                <a:lnTo>
                  <a:pt x="13584" y="4229"/>
                </a:lnTo>
                <a:lnTo>
                  <a:pt x="13606" y="4214"/>
                </a:lnTo>
                <a:lnTo>
                  <a:pt x="13625" y="4198"/>
                </a:lnTo>
                <a:lnTo>
                  <a:pt x="13644" y="4182"/>
                </a:lnTo>
                <a:lnTo>
                  <a:pt x="13662" y="4165"/>
                </a:lnTo>
                <a:lnTo>
                  <a:pt x="13679" y="4148"/>
                </a:lnTo>
                <a:lnTo>
                  <a:pt x="13695" y="4130"/>
                </a:lnTo>
                <a:lnTo>
                  <a:pt x="13710" y="4111"/>
                </a:lnTo>
                <a:lnTo>
                  <a:pt x="13724" y="4092"/>
                </a:lnTo>
                <a:lnTo>
                  <a:pt x="13736" y="4071"/>
                </a:lnTo>
                <a:lnTo>
                  <a:pt x="13747" y="4051"/>
                </a:lnTo>
                <a:lnTo>
                  <a:pt x="13759" y="4031"/>
                </a:lnTo>
                <a:lnTo>
                  <a:pt x="13768" y="4009"/>
                </a:lnTo>
                <a:lnTo>
                  <a:pt x="13776" y="3987"/>
                </a:lnTo>
                <a:lnTo>
                  <a:pt x="13784" y="3965"/>
                </a:lnTo>
                <a:lnTo>
                  <a:pt x="13789" y="3943"/>
                </a:lnTo>
                <a:lnTo>
                  <a:pt x="13794" y="3921"/>
                </a:lnTo>
                <a:lnTo>
                  <a:pt x="13798" y="3899"/>
                </a:lnTo>
                <a:lnTo>
                  <a:pt x="13801" y="3876"/>
                </a:lnTo>
                <a:lnTo>
                  <a:pt x="13802" y="3854"/>
                </a:lnTo>
                <a:lnTo>
                  <a:pt x="13803" y="3832"/>
                </a:lnTo>
                <a:lnTo>
                  <a:pt x="13802" y="3809"/>
                </a:lnTo>
                <a:lnTo>
                  <a:pt x="13827" y="3806"/>
                </a:lnTo>
                <a:lnTo>
                  <a:pt x="13852" y="3802"/>
                </a:lnTo>
                <a:lnTo>
                  <a:pt x="13876" y="3797"/>
                </a:lnTo>
                <a:lnTo>
                  <a:pt x="13899" y="3791"/>
                </a:lnTo>
                <a:lnTo>
                  <a:pt x="13923" y="3785"/>
                </a:lnTo>
                <a:lnTo>
                  <a:pt x="13945" y="3778"/>
                </a:lnTo>
                <a:lnTo>
                  <a:pt x="13966" y="3770"/>
                </a:lnTo>
                <a:lnTo>
                  <a:pt x="13988" y="3762"/>
                </a:lnTo>
                <a:lnTo>
                  <a:pt x="14007" y="3753"/>
                </a:lnTo>
                <a:lnTo>
                  <a:pt x="14026" y="3743"/>
                </a:lnTo>
                <a:lnTo>
                  <a:pt x="14046" y="3732"/>
                </a:lnTo>
                <a:lnTo>
                  <a:pt x="14063" y="3721"/>
                </a:lnTo>
                <a:lnTo>
                  <a:pt x="14080" y="3709"/>
                </a:lnTo>
                <a:lnTo>
                  <a:pt x="14097" y="3696"/>
                </a:lnTo>
                <a:lnTo>
                  <a:pt x="14111" y="3683"/>
                </a:lnTo>
                <a:lnTo>
                  <a:pt x="14126" y="3668"/>
                </a:lnTo>
                <a:lnTo>
                  <a:pt x="14140" y="3652"/>
                </a:lnTo>
                <a:lnTo>
                  <a:pt x="14152" y="3636"/>
                </a:lnTo>
                <a:lnTo>
                  <a:pt x="14165" y="3618"/>
                </a:lnTo>
                <a:lnTo>
                  <a:pt x="14175" y="3600"/>
                </a:lnTo>
                <a:lnTo>
                  <a:pt x="14185" y="3582"/>
                </a:lnTo>
                <a:lnTo>
                  <a:pt x="14194" y="3561"/>
                </a:lnTo>
                <a:lnTo>
                  <a:pt x="14202" y="3540"/>
                </a:lnTo>
                <a:lnTo>
                  <a:pt x="14210" y="3518"/>
                </a:lnTo>
                <a:lnTo>
                  <a:pt x="14216" y="3494"/>
                </a:lnTo>
                <a:lnTo>
                  <a:pt x="14220" y="3471"/>
                </a:lnTo>
                <a:lnTo>
                  <a:pt x="14225" y="3446"/>
                </a:lnTo>
                <a:lnTo>
                  <a:pt x="14228" y="3420"/>
                </a:lnTo>
                <a:lnTo>
                  <a:pt x="14229" y="3392"/>
                </a:lnTo>
                <a:lnTo>
                  <a:pt x="14230" y="3364"/>
                </a:lnTo>
                <a:lnTo>
                  <a:pt x="14230" y="3335"/>
                </a:lnTo>
                <a:lnTo>
                  <a:pt x="14229" y="3304"/>
                </a:lnTo>
                <a:lnTo>
                  <a:pt x="14261" y="3303"/>
                </a:lnTo>
                <a:lnTo>
                  <a:pt x="14292" y="3299"/>
                </a:lnTo>
                <a:lnTo>
                  <a:pt x="14322" y="3296"/>
                </a:lnTo>
                <a:lnTo>
                  <a:pt x="14350" y="3291"/>
                </a:lnTo>
                <a:lnTo>
                  <a:pt x="14378" y="3287"/>
                </a:lnTo>
                <a:lnTo>
                  <a:pt x="14404" y="3281"/>
                </a:lnTo>
                <a:lnTo>
                  <a:pt x="14429" y="3274"/>
                </a:lnTo>
                <a:lnTo>
                  <a:pt x="14454" y="3268"/>
                </a:lnTo>
                <a:lnTo>
                  <a:pt x="14476" y="3260"/>
                </a:lnTo>
                <a:lnTo>
                  <a:pt x="14499" y="3252"/>
                </a:lnTo>
                <a:lnTo>
                  <a:pt x="14519" y="3243"/>
                </a:lnTo>
                <a:lnTo>
                  <a:pt x="14540" y="3233"/>
                </a:lnTo>
                <a:lnTo>
                  <a:pt x="14559" y="3223"/>
                </a:lnTo>
                <a:lnTo>
                  <a:pt x="14578" y="3212"/>
                </a:lnTo>
                <a:lnTo>
                  <a:pt x="14595" y="3201"/>
                </a:lnTo>
                <a:lnTo>
                  <a:pt x="14612" y="3189"/>
                </a:lnTo>
                <a:lnTo>
                  <a:pt x="14629" y="3178"/>
                </a:lnTo>
                <a:lnTo>
                  <a:pt x="14644" y="3166"/>
                </a:lnTo>
                <a:lnTo>
                  <a:pt x="14659" y="3152"/>
                </a:lnTo>
                <a:lnTo>
                  <a:pt x="14673" y="3138"/>
                </a:lnTo>
                <a:lnTo>
                  <a:pt x="14701" y="3111"/>
                </a:lnTo>
                <a:lnTo>
                  <a:pt x="14726" y="3083"/>
                </a:lnTo>
                <a:lnTo>
                  <a:pt x="14748" y="3052"/>
                </a:lnTo>
                <a:lnTo>
                  <a:pt x="14770" y="3022"/>
                </a:lnTo>
                <a:lnTo>
                  <a:pt x="14790" y="2990"/>
                </a:lnTo>
                <a:lnTo>
                  <a:pt x="14809" y="2958"/>
                </a:lnTo>
                <a:lnTo>
                  <a:pt x="14847" y="2892"/>
                </a:lnTo>
                <a:lnTo>
                  <a:pt x="14885" y="2828"/>
                </a:lnTo>
                <a:lnTo>
                  <a:pt x="14905" y="2796"/>
                </a:lnTo>
                <a:lnTo>
                  <a:pt x="14925" y="2765"/>
                </a:lnTo>
                <a:lnTo>
                  <a:pt x="14947" y="2735"/>
                </a:lnTo>
                <a:lnTo>
                  <a:pt x="14969" y="2705"/>
                </a:lnTo>
                <a:lnTo>
                  <a:pt x="14994" y="2677"/>
                </a:lnTo>
                <a:lnTo>
                  <a:pt x="15020" y="2650"/>
                </a:lnTo>
                <a:lnTo>
                  <a:pt x="15035" y="2636"/>
                </a:lnTo>
                <a:lnTo>
                  <a:pt x="15050" y="2624"/>
                </a:lnTo>
                <a:lnTo>
                  <a:pt x="15066" y="2612"/>
                </a:lnTo>
                <a:lnTo>
                  <a:pt x="15082" y="2601"/>
                </a:lnTo>
                <a:lnTo>
                  <a:pt x="15099" y="2590"/>
                </a:lnTo>
                <a:lnTo>
                  <a:pt x="15116" y="2578"/>
                </a:lnTo>
                <a:lnTo>
                  <a:pt x="15135" y="2568"/>
                </a:lnTo>
                <a:lnTo>
                  <a:pt x="15154" y="2559"/>
                </a:lnTo>
                <a:lnTo>
                  <a:pt x="15173" y="2550"/>
                </a:lnTo>
                <a:lnTo>
                  <a:pt x="15195" y="2542"/>
                </a:lnTo>
                <a:lnTo>
                  <a:pt x="15216" y="2534"/>
                </a:lnTo>
                <a:lnTo>
                  <a:pt x="15240" y="2527"/>
                </a:lnTo>
                <a:lnTo>
                  <a:pt x="15219" y="2520"/>
                </a:lnTo>
                <a:lnTo>
                  <a:pt x="15195" y="2513"/>
                </a:lnTo>
                <a:lnTo>
                  <a:pt x="15171" y="2507"/>
                </a:lnTo>
                <a:lnTo>
                  <a:pt x="15146" y="2503"/>
                </a:lnTo>
                <a:lnTo>
                  <a:pt x="15121" y="2497"/>
                </a:lnTo>
                <a:lnTo>
                  <a:pt x="15094" y="2493"/>
                </a:lnTo>
                <a:lnTo>
                  <a:pt x="15038" y="2487"/>
                </a:lnTo>
                <a:lnTo>
                  <a:pt x="14979" y="2482"/>
                </a:lnTo>
                <a:lnTo>
                  <a:pt x="14919" y="2480"/>
                </a:lnTo>
                <a:lnTo>
                  <a:pt x="14857" y="2480"/>
                </a:lnTo>
                <a:lnTo>
                  <a:pt x="14795" y="2481"/>
                </a:lnTo>
                <a:lnTo>
                  <a:pt x="14732" y="2483"/>
                </a:lnTo>
                <a:lnTo>
                  <a:pt x="14671" y="2487"/>
                </a:lnTo>
                <a:lnTo>
                  <a:pt x="14610" y="2492"/>
                </a:lnTo>
                <a:lnTo>
                  <a:pt x="14551" y="2498"/>
                </a:lnTo>
                <a:lnTo>
                  <a:pt x="14494" y="2505"/>
                </a:lnTo>
                <a:lnTo>
                  <a:pt x="14441" y="2512"/>
                </a:lnTo>
                <a:lnTo>
                  <a:pt x="14391" y="2520"/>
                </a:lnTo>
                <a:lnTo>
                  <a:pt x="14346" y="2527"/>
                </a:lnTo>
                <a:lnTo>
                  <a:pt x="14366" y="2510"/>
                </a:lnTo>
                <a:lnTo>
                  <a:pt x="14389" y="2496"/>
                </a:lnTo>
                <a:lnTo>
                  <a:pt x="14413" y="2481"/>
                </a:lnTo>
                <a:lnTo>
                  <a:pt x="14438" y="2468"/>
                </a:lnTo>
                <a:lnTo>
                  <a:pt x="14463" y="2456"/>
                </a:lnTo>
                <a:lnTo>
                  <a:pt x="14489" y="2445"/>
                </a:lnTo>
                <a:lnTo>
                  <a:pt x="14516" y="2433"/>
                </a:lnTo>
                <a:lnTo>
                  <a:pt x="14544" y="2424"/>
                </a:lnTo>
                <a:lnTo>
                  <a:pt x="14573" y="2415"/>
                </a:lnTo>
                <a:lnTo>
                  <a:pt x="14602" y="2406"/>
                </a:lnTo>
                <a:lnTo>
                  <a:pt x="14661" y="2390"/>
                </a:lnTo>
                <a:lnTo>
                  <a:pt x="14723" y="2377"/>
                </a:lnTo>
                <a:lnTo>
                  <a:pt x="14786" y="2364"/>
                </a:lnTo>
                <a:lnTo>
                  <a:pt x="14914" y="2342"/>
                </a:lnTo>
                <a:lnTo>
                  <a:pt x="14977" y="2330"/>
                </a:lnTo>
                <a:lnTo>
                  <a:pt x="15041" y="2318"/>
                </a:lnTo>
                <a:lnTo>
                  <a:pt x="15103" y="2305"/>
                </a:lnTo>
                <a:lnTo>
                  <a:pt x="15164" y="2291"/>
                </a:lnTo>
                <a:lnTo>
                  <a:pt x="15194" y="2283"/>
                </a:lnTo>
                <a:lnTo>
                  <a:pt x="15222" y="2274"/>
                </a:lnTo>
                <a:lnTo>
                  <a:pt x="15250" y="2264"/>
                </a:lnTo>
                <a:lnTo>
                  <a:pt x="15279" y="2254"/>
                </a:lnTo>
                <a:lnTo>
                  <a:pt x="15258" y="2240"/>
                </a:lnTo>
                <a:lnTo>
                  <a:pt x="15237" y="2226"/>
                </a:lnTo>
                <a:lnTo>
                  <a:pt x="15213" y="2215"/>
                </a:lnTo>
                <a:lnTo>
                  <a:pt x="15188" y="2203"/>
                </a:lnTo>
                <a:lnTo>
                  <a:pt x="15162" y="2195"/>
                </a:lnTo>
                <a:lnTo>
                  <a:pt x="15134" y="2187"/>
                </a:lnTo>
                <a:lnTo>
                  <a:pt x="15105" y="2182"/>
                </a:lnTo>
                <a:lnTo>
                  <a:pt x="15075" y="2176"/>
                </a:lnTo>
                <a:lnTo>
                  <a:pt x="15044" y="2173"/>
                </a:lnTo>
                <a:lnTo>
                  <a:pt x="15011" y="2169"/>
                </a:lnTo>
                <a:lnTo>
                  <a:pt x="14978" y="2167"/>
                </a:lnTo>
                <a:lnTo>
                  <a:pt x="14944" y="2166"/>
                </a:lnTo>
                <a:lnTo>
                  <a:pt x="14874" y="2166"/>
                </a:lnTo>
                <a:lnTo>
                  <a:pt x="14802" y="2168"/>
                </a:lnTo>
                <a:lnTo>
                  <a:pt x="14728" y="2172"/>
                </a:lnTo>
                <a:lnTo>
                  <a:pt x="14653" y="2176"/>
                </a:lnTo>
                <a:lnTo>
                  <a:pt x="14578" y="2179"/>
                </a:lnTo>
                <a:lnTo>
                  <a:pt x="14503" y="2183"/>
                </a:lnTo>
                <a:lnTo>
                  <a:pt x="14431" y="2185"/>
                </a:lnTo>
                <a:lnTo>
                  <a:pt x="14361" y="2185"/>
                </a:lnTo>
                <a:lnTo>
                  <a:pt x="14327" y="2185"/>
                </a:lnTo>
                <a:lnTo>
                  <a:pt x="14293" y="2183"/>
                </a:lnTo>
                <a:lnTo>
                  <a:pt x="14260" y="2181"/>
                </a:lnTo>
                <a:lnTo>
                  <a:pt x="14229" y="2176"/>
                </a:lnTo>
                <a:lnTo>
                  <a:pt x="14301" y="2149"/>
                </a:lnTo>
                <a:lnTo>
                  <a:pt x="14373" y="2122"/>
                </a:lnTo>
                <a:lnTo>
                  <a:pt x="14447" y="2096"/>
                </a:lnTo>
                <a:lnTo>
                  <a:pt x="14522" y="2072"/>
                </a:lnTo>
                <a:lnTo>
                  <a:pt x="14673" y="2023"/>
                </a:lnTo>
                <a:lnTo>
                  <a:pt x="14825" y="1977"/>
                </a:lnTo>
                <a:lnTo>
                  <a:pt x="14901" y="1952"/>
                </a:lnTo>
                <a:lnTo>
                  <a:pt x="14976" y="1928"/>
                </a:lnTo>
                <a:lnTo>
                  <a:pt x="15050" y="1902"/>
                </a:lnTo>
                <a:lnTo>
                  <a:pt x="15122" y="1875"/>
                </a:lnTo>
                <a:lnTo>
                  <a:pt x="15194" y="1846"/>
                </a:lnTo>
                <a:lnTo>
                  <a:pt x="15263" y="1816"/>
                </a:lnTo>
                <a:lnTo>
                  <a:pt x="15297" y="1800"/>
                </a:lnTo>
                <a:lnTo>
                  <a:pt x="15330" y="1784"/>
                </a:lnTo>
                <a:lnTo>
                  <a:pt x="15363" y="1767"/>
                </a:lnTo>
                <a:lnTo>
                  <a:pt x="15395" y="1749"/>
                </a:lnTo>
                <a:lnTo>
                  <a:pt x="15316" y="1748"/>
                </a:lnTo>
                <a:lnTo>
                  <a:pt x="15238" y="1749"/>
                </a:lnTo>
                <a:lnTo>
                  <a:pt x="15160" y="1752"/>
                </a:lnTo>
                <a:lnTo>
                  <a:pt x="15083" y="1757"/>
                </a:lnTo>
                <a:lnTo>
                  <a:pt x="15007" y="1762"/>
                </a:lnTo>
                <a:lnTo>
                  <a:pt x="14931" y="1770"/>
                </a:lnTo>
                <a:lnTo>
                  <a:pt x="14856" y="1780"/>
                </a:lnTo>
                <a:lnTo>
                  <a:pt x="14781" y="1791"/>
                </a:lnTo>
                <a:lnTo>
                  <a:pt x="14707" y="1803"/>
                </a:lnTo>
                <a:lnTo>
                  <a:pt x="14634" y="1817"/>
                </a:lnTo>
                <a:lnTo>
                  <a:pt x="14560" y="1831"/>
                </a:lnTo>
                <a:lnTo>
                  <a:pt x="14488" y="1848"/>
                </a:lnTo>
                <a:lnTo>
                  <a:pt x="14415" y="1865"/>
                </a:lnTo>
                <a:lnTo>
                  <a:pt x="14343" y="1884"/>
                </a:lnTo>
                <a:lnTo>
                  <a:pt x="14271" y="1903"/>
                </a:lnTo>
                <a:lnTo>
                  <a:pt x="14200" y="1922"/>
                </a:lnTo>
                <a:lnTo>
                  <a:pt x="14128" y="1943"/>
                </a:lnTo>
                <a:lnTo>
                  <a:pt x="14057" y="1964"/>
                </a:lnTo>
                <a:lnTo>
                  <a:pt x="13915" y="2008"/>
                </a:lnTo>
                <a:lnTo>
                  <a:pt x="13774" y="2055"/>
                </a:lnTo>
                <a:lnTo>
                  <a:pt x="13632" y="2102"/>
                </a:lnTo>
                <a:lnTo>
                  <a:pt x="13349" y="2199"/>
                </a:lnTo>
                <a:lnTo>
                  <a:pt x="13207" y="2246"/>
                </a:lnTo>
                <a:lnTo>
                  <a:pt x="13063" y="2293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002E-6 -4.44444E-6 L 0.07684 -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15002E-6 -4.44444E-6 L 0.07684 -4.44444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2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15002E-6 -4.44444E-6 L 0.07684 -4.44444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7" grpId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16196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Hexagon 3"/>
          <p:cNvSpPr/>
          <p:nvPr/>
        </p:nvSpPr>
        <p:spPr>
          <a:xfrm>
            <a:off x="1506194" y="3621628"/>
            <a:ext cx="855096" cy="737151"/>
          </a:xfrm>
          <a:prstGeom prst="hexagon">
            <a:avLst/>
          </a:prstGeom>
          <a:noFill/>
          <a:ln w="28575">
            <a:solidFill>
              <a:srgbClr val="E64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E64E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20XX</a:t>
            </a:r>
            <a:endParaRPr lang="en-US" sz="1600" dirty="0">
              <a:solidFill>
                <a:srgbClr val="E64E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Hexagon 10"/>
          <p:cNvSpPr/>
          <p:nvPr/>
        </p:nvSpPr>
        <p:spPr>
          <a:xfrm>
            <a:off x="3175505" y="3621627"/>
            <a:ext cx="855096" cy="737151"/>
          </a:xfrm>
          <a:prstGeom prst="hexagon">
            <a:avLst/>
          </a:prstGeom>
          <a:noFill/>
          <a:ln w="28575">
            <a:solidFill>
              <a:srgbClr val="E64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E64E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20XX</a:t>
            </a:r>
            <a:endParaRPr lang="en-US" sz="1600" dirty="0">
              <a:solidFill>
                <a:srgbClr val="E64E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Hexagon 11"/>
          <p:cNvSpPr/>
          <p:nvPr/>
        </p:nvSpPr>
        <p:spPr>
          <a:xfrm>
            <a:off x="4844816" y="3621626"/>
            <a:ext cx="855096" cy="737151"/>
          </a:xfrm>
          <a:prstGeom prst="hexagon">
            <a:avLst/>
          </a:prstGeom>
          <a:solidFill>
            <a:srgbClr val="E64E4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20XX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Hexagon 12"/>
          <p:cNvSpPr/>
          <p:nvPr/>
        </p:nvSpPr>
        <p:spPr>
          <a:xfrm>
            <a:off x="6514127" y="3621628"/>
            <a:ext cx="855096" cy="737151"/>
          </a:xfrm>
          <a:prstGeom prst="hexagon">
            <a:avLst/>
          </a:prstGeom>
          <a:noFill/>
          <a:ln w="28575">
            <a:solidFill>
              <a:srgbClr val="E64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E64E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20XX</a:t>
            </a:r>
            <a:endParaRPr lang="en-US" sz="1600" dirty="0">
              <a:solidFill>
                <a:srgbClr val="E64E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Hexagon 13"/>
          <p:cNvSpPr/>
          <p:nvPr/>
        </p:nvSpPr>
        <p:spPr>
          <a:xfrm>
            <a:off x="8183438" y="3621626"/>
            <a:ext cx="855096" cy="737151"/>
          </a:xfrm>
          <a:prstGeom prst="hexagon">
            <a:avLst/>
          </a:prstGeom>
          <a:noFill/>
          <a:ln w="28575">
            <a:solidFill>
              <a:srgbClr val="E64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E64E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20XX</a:t>
            </a:r>
            <a:endParaRPr lang="en-US" sz="1600" dirty="0">
              <a:solidFill>
                <a:srgbClr val="E64E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Straight Connector 5"/>
          <p:cNvCxnSpPr>
            <a:stCxn id="4" idx="0"/>
            <a:endCxn id="5" idx="3"/>
          </p:cNvCxnSpPr>
          <p:nvPr/>
        </p:nvCxnSpPr>
        <p:spPr>
          <a:xfrm flipV="1">
            <a:off x="2361290" y="3990203"/>
            <a:ext cx="814215" cy="1"/>
          </a:xfrm>
          <a:prstGeom prst="line">
            <a:avLst/>
          </a:prstGeom>
          <a:ln>
            <a:solidFill>
              <a:srgbClr val="E64E4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7"/>
          <p:cNvCxnSpPr>
            <a:stCxn id="5" idx="0"/>
            <a:endCxn id="6" idx="3"/>
          </p:cNvCxnSpPr>
          <p:nvPr/>
        </p:nvCxnSpPr>
        <p:spPr>
          <a:xfrm flipV="1">
            <a:off x="4030601" y="3990202"/>
            <a:ext cx="814215" cy="1"/>
          </a:xfrm>
          <a:prstGeom prst="line">
            <a:avLst/>
          </a:prstGeom>
          <a:ln>
            <a:solidFill>
              <a:srgbClr val="E64E4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"/>
          <p:cNvCxnSpPr>
            <a:stCxn id="6" idx="0"/>
            <a:endCxn id="7" idx="3"/>
          </p:cNvCxnSpPr>
          <p:nvPr/>
        </p:nvCxnSpPr>
        <p:spPr>
          <a:xfrm>
            <a:off x="5699912" y="3990202"/>
            <a:ext cx="814215" cy="2"/>
          </a:xfrm>
          <a:prstGeom prst="line">
            <a:avLst/>
          </a:prstGeom>
          <a:ln>
            <a:solidFill>
              <a:srgbClr val="E64E4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6"/>
          <p:cNvCxnSpPr>
            <a:stCxn id="7" idx="0"/>
            <a:endCxn id="8" idx="3"/>
          </p:cNvCxnSpPr>
          <p:nvPr/>
        </p:nvCxnSpPr>
        <p:spPr>
          <a:xfrm flipV="1">
            <a:off x="7369223" y="3990202"/>
            <a:ext cx="814215" cy="2"/>
          </a:xfrm>
          <a:prstGeom prst="line">
            <a:avLst/>
          </a:prstGeom>
          <a:ln>
            <a:solidFill>
              <a:srgbClr val="E64E4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exagon 30"/>
          <p:cNvSpPr/>
          <p:nvPr/>
        </p:nvSpPr>
        <p:spPr>
          <a:xfrm>
            <a:off x="9852749" y="3621625"/>
            <a:ext cx="855096" cy="737151"/>
          </a:xfrm>
          <a:prstGeom prst="hexagon">
            <a:avLst/>
          </a:prstGeom>
          <a:noFill/>
          <a:ln w="28575">
            <a:solidFill>
              <a:srgbClr val="E64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E64E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20XX</a:t>
            </a:r>
            <a:endParaRPr lang="en-US" sz="1600" dirty="0">
              <a:solidFill>
                <a:srgbClr val="E64E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Straight Connector 31"/>
          <p:cNvCxnSpPr/>
          <p:nvPr/>
        </p:nvCxnSpPr>
        <p:spPr>
          <a:xfrm flipV="1">
            <a:off x="9038534" y="3990200"/>
            <a:ext cx="814215" cy="2"/>
          </a:xfrm>
          <a:prstGeom prst="line">
            <a:avLst/>
          </a:prstGeom>
          <a:ln>
            <a:solidFill>
              <a:srgbClr val="E64E4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138723" y="4727354"/>
            <a:ext cx="1590038" cy="861886"/>
            <a:chOff x="912515" y="3254821"/>
            <a:chExt cx="1590038" cy="861886"/>
          </a:xfrm>
        </p:grpSpPr>
        <p:sp>
          <p:nvSpPr>
            <p:cNvPr id="16" name="TextBox 55"/>
            <p:cNvSpPr txBox="1"/>
            <p:nvPr/>
          </p:nvSpPr>
          <p:spPr>
            <a:xfrm>
              <a:off x="1118434" y="325482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段落标题</a:t>
              </a:r>
              <a:endParaRPr lang="zh-CN" altLang="en-US" sz="1400" b="1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54"/>
            <p:cNvSpPr txBox="1"/>
            <p:nvPr/>
          </p:nvSpPr>
          <p:spPr>
            <a:xfrm>
              <a:off x="912515" y="3581176"/>
              <a:ext cx="159003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795965" y="4727353"/>
            <a:ext cx="1590038" cy="861886"/>
            <a:chOff x="912515" y="3254821"/>
            <a:chExt cx="1590038" cy="861886"/>
          </a:xfrm>
        </p:grpSpPr>
        <p:sp>
          <p:nvSpPr>
            <p:cNvPr id="19" name="TextBox 55"/>
            <p:cNvSpPr txBox="1"/>
            <p:nvPr/>
          </p:nvSpPr>
          <p:spPr>
            <a:xfrm>
              <a:off x="1118434" y="325482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段落标题</a:t>
              </a:r>
              <a:endParaRPr lang="zh-CN" altLang="en-US" sz="1400" b="1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54"/>
            <p:cNvSpPr txBox="1"/>
            <p:nvPr/>
          </p:nvSpPr>
          <p:spPr>
            <a:xfrm>
              <a:off x="912515" y="3581176"/>
              <a:ext cx="159003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77345" y="4727354"/>
            <a:ext cx="1590038" cy="861886"/>
            <a:chOff x="912515" y="3254821"/>
            <a:chExt cx="1590038" cy="861886"/>
          </a:xfrm>
        </p:grpSpPr>
        <p:sp>
          <p:nvSpPr>
            <p:cNvPr id="22" name="TextBox 55"/>
            <p:cNvSpPr txBox="1"/>
            <p:nvPr/>
          </p:nvSpPr>
          <p:spPr>
            <a:xfrm>
              <a:off x="1118434" y="325482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段落标题</a:t>
              </a:r>
              <a:endParaRPr lang="zh-CN" altLang="en-US" sz="1400" b="1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54"/>
            <p:cNvSpPr txBox="1"/>
            <p:nvPr/>
          </p:nvSpPr>
          <p:spPr>
            <a:xfrm>
              <a:off x="912515" y="3581176"/>
              <a:ext cx="159003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46656" y="4727353"/>
            <a:ext cx="1590038" cy="861886"/>
            <a:chOff x="912515" y="3254821"/>
            <a:chExt cx="1590038" cy="861886"/>
          </a:xfrm>
        </p:grpSpPr>
        <p:sp>
          <p:nvSpPr>
            <p:cNvPr id="25" name="TextBox 55"/>
            <p:cNvSpPr txBox="1"/>
            <p:nvPr/>
          </p:nvSpPr>
          <p:spPr>
            <a:xfrm>
              <a:off x="1118434" y="325482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段落标题</a:t>
              </a:r>
              <a:endParaRPr lang="zh-CN" altLang="en-US" sz="1400" b="1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54"/>
            <p:cNvSpPr txBox="1"/>
            <p:nvPr/>
          </p:nvSpPr>
          <p:spPr>
            <a:xfrm>
              <a:off x="912515" y="3581176"/>
              <a:ext cx="159003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836525" y="4727353"/>
            <a:ext cx="1590038" cy="861886"/>
            <a:chOff x="912515" y="3254821"/>
            <a:chExt cx="1590038" cy="861886"/>
          </a:xfrm>
        </p:grpSpPr>
        <p:sp>
          <p:nvSpPr>
            <p:cNvPr id="28" name="TextBox 55"/>
            <p:cNvSpPr txBox="1"/>
            <p:nvPr/>
          </p:nvSpPr>
          <p:spPr>
            <a:xfrm>
              <a:off x="1118434" y="325482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段落标题</a:t>
              </a:r>
              <a:endParaRPr lang="zh-CN" altLang="en-US" sz="1400" b="1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54"/>
            <p:cNvSpPr txBox="1"/>
            <p:nvPr/>
          </p:nvSpPr>
          <p:spPr>
            <a:xfrm>
              <a:off x="912515" y="3581176"/>
              <a:ext cx="159003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497347" y="4727353"/>
            <a:ext cx="1590038" cy="861886"/>
            <a:chOff x="912515" y="3254821"/>
            <a:chExt cx="1590038" cy="861886"/>
          </a:xfrm>
        </p:grpSpPr>
        <p:sp>
          <p:nvSpPr>
            <p:cNvPr id="31" name="TextBox 55"/>
            <p:cNvSpPr txBox="1"/>
            <p:nvPr/>
          </p:nvSpPr>
          <p:spPr>
            <a:xfrm>
              <a:off x="1118434" y="3254821"/>
              <a:ext cx="117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段落标题</a:t>
              </a:r>
              <a:endParaRPr lang="zh-CN" altLang="en-US" sz="1400" b="1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54"/>
            <p:cNvSpPr txBox="1"/>
            <p:nvPr/>
          </p:nvSpPr>
          <p:spPr>
            <a:xfrm>
              <a:off x="912515" y="3581176"/>
              <a:ext cx="1590038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rgbClr val="4658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可输入您的内容</a:t>
              </a:r>
              <a:endPara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30"/>
          <p:cNvSpPr txBox="1"/>
          <p:nvPr/>
        </p:nvSpPr>
        <p:spPr>
          <a:xfrm>
            <a:off x="1665737" y="2245397"/>
            <a:ext cx="87149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33" grpId="0"/>
      <p:bldP spid="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16196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103" y="5079628"/>
            <a:ext cx="12178309" cy="1778371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222998" y="1898980"/>
            <a:ext cx="2069317" cy="3153214"/>
            <a:chOff x="4222998" y="1898980"/>
            <a:chExt cx="2069317" cy="3153214"/>
          </a:xfrm>
        </p:grpSpPr>
        <p:grpSp>
          <p:nvGrpSpPr>
            <p:cNvPr id="19" name="组合 18"/>
            <p:cNvGrpSpPr/>
            <p:nvPr/>
          </p:nvGrpSpPr>
          <p:grpSpPr>
            <a:xfrm>
              <a:off x="4222998" y="1898980"/>
              <a:ext cx="2069317" cy="3153214"/>
              <a:chOff x="1361593" y="1829448"/>
              <a:chExt cx="1350169" cy="2057380"/>
            </a:xfrm>
            <a:effectLst>
              <a:outerShdw blurRad="165100" dist="190500" dir="8100000" algn="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组合 16"/>
              <p:cNvGrpSpPr/>
              <p:nvPr/>
            </p:nvGrpSpPr>
            <p:grpSpPr bwMode="auto">
              <a:xfrm rot="10800000">
                <a:off x="1361594" y="3364366"/>
                <a:ext cx="1350168" cy="522462"/>
                <a:chOff x="0" y="0"/>
                <a:chExt cx="1637325" cy="696915"/>
              </a:xfrm>
              <a:solidFill>
                <a:srgbClr val="E64E40"/>
              </a:solidFill>
            </p:grpSpPr>
            <p:sp>
              <p:nvSpPr>
                <p:cNvPr id="17" name="流程图: 过程 14"/>
                <p:cNvSpPr>
                  <a:spLocks noChangeArrowheads="1"/>
                </p:cNvSpPr>
                <p:nvPr/>
              </p:nvSpPr>
              <p:spPr bwMode="auto">
                <a:xfrm>
                  <a:off x="0" y="214635"/>
                  <a:ext cx="1637325" cy="482280"/>
                </a:xfrm>
                <a:prstGeom prst="flowChartProcess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18" name="等腰三角形 15"/>
                <p:cNvSpPr>
                  <a:spLocks noChangeArrowheads="1"/>
                </p:cNvSpPr>
                <p:nvPr/>
              </p:nvSpPr>
              <p:spPr bwMode="auto">
                <a:xfrm>
                  <a:off x="638662" y="0"/>
                  <a:ext cx="360000" cy="309283"/>
                </a:xfrm>
                <a:prstGeom prst="triangle">
                  <a:avLst>
                    <a:gd name="adj" fmla="val 50000"/>
                  </a:avLst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sp>
            <p:nvSpPr>
              <p:cNvPr id="16" name="流程图: 过程 17"/>
              <p:cNvSpPr>
                <a:spLocks noChangeArrowheads="1"/>
              </p:cNvSpPr>
              <p:nvPr/>
            </p:nvSpPr>
            <p:spPr bwMode="auto">
              <a:xfrm>
                <a:off x="1361593" y="1829448"/>
                <a:ext cx="1350168" cy="1535087"/>
              </a:xfrm>
              <a:prstGeom prst="flowChartProcess">
                <a:avLst/>
              </a:prstGeom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b="-25464"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4" name="TextBox 55"/>
            <p:cNvSpPr txBox="1"/>
            <p:nvPr/>
          </p:nvSpPr>
          <p:spPr>
            <a:xfrm>
              <a:off x="4435772" y="4315912"/>
              <a:ext cx="1727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XXX董事长</a:t>
              </a:r>
              <a:endPara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6851324" y="1938854"/>
            <a:ext cx="288032" cy="288032"/>
          </a:xfrm>
          <a:prstGeom prst="ellipse">
            <a:avLst/>
          </a:prstGeom>
          <a:solidFill>
            <a:srgbClr val="E64E40"/>
          </a:solidFill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319227" y="1870504"/>
            <a:ext cx="2262158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658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熊猫</a:t>
            </a:r>
            <a:r>
              <a:rPr lang="zh-CN" altLang="en-US" dirty="0" smtClean="0">
                <a:solidFill>
                  <a:srgbClr val="4658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集团公司董事长</a:t>
            </a:r>
            <a:endParaRPr lang="en-US" altLang="zh-CN" dirty="0">
              <a:solidFill>
                <a:srgbClr val="46586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851324" y="2527694"/>
            <a:ext cx="288032" cy="288032"/>
          </a:xfrm>
          <a:prstGeom prst="ellipse">
            <a:avLst/>
          </a:prstGeom>
          <a:solidFill>
            <a:srgbClr val="E64E40"/>
          </a:solidFill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319227" y="2459344"/>
            <a:ext cx="2031325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4658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某科技公司总经理</a:t>
            </a:r>
            <a:endParaRPr lang="en-US" altLang="zh-CN" dirty="0">
              <a:solidFill>
                <a:srgbClr val="46586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51324" y="3145132"/>
            <a:ext cx="288032" cy="288032"/>
          </a:xfrm>
          <a:prstGeom prst="ellipse">
            <a:avLst/>
          </a:prstGeom>
          <a:solidFill>
            <a:srgbClr val="E64E40"/>
          </a:solidFill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319227" y="3076782"/>
            <a:ext cx="2262158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4658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某省</a:t>
            </a:r>
            <a:r>
              <a:rPr lang="zh-CN" altLang="en-US" dirty="0">
                <a:solidFill>
                  <a:srgbClr val="4658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第十届政协委员</a:t>
            </a:r>
            <a:endParaRPr lang="zh-CN" altLang="en-US" dirty="0">
              <a:solidFill>
                <a:srgbClr val="46586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851324" y="3762570"/>
            <a:ext cx="288032" cy="288032"/>
          </a:xfrm>
          <a:prstGeom prst="ellipse">
            <a:avLst/>
          </a:prstGeom>
          <a:solidFill>
            <a:srgbClr val="E64E40"/>
          </a:solidFill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319227" y="3694220"/>
            <a:ext cx="1800493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4658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某市</a:t>
            </a:r>
            <a:r>
              <a:rPr lang="zh-CN" altLang="en-US" dirty="0">
                <a:solidFill>
                  <a:srgbClr val="4658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工商联主席</a:t>
            </a:r>
            <a:endParaRPr lang="zh-CN" altLang="en-US" dirty="0">
              <a:solidFill>
                <a:srgbClr val="46586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851324" y="4380010"/>
            <a:ext cx="288032" cy="288032"/>
          </a:xfrm>
          <a:prstGeom prst="ellipse">
            <a:avLst/>
          </a:prstGeom>
          <a:solidFill>
            <a:srgbClr val="E64E40"/>
          </a:solidFill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319227" y="4311660"/>
            <a:ext cx="1800493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4658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某商业</a:t>
            </a:r>
            <a:r>
              <a:rPr lang="zh-CN" altLang="en-US" dirty="0">
                <a:solidFill>
                  <a:srgbClr val="46586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协会会长</a:t>
            </a:r>
            <a:endParaRPr lang="zh-CN" altLang="en-US" dirty="0">
              <a:solidFill>
                <a:srgbClr val="46586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30"/>
          <p:cNvSpPr txBox="1"/>
          <p:nvPr/>
        </p:nvSpPr>
        <p:spPr>
          <a:xfrm>
            <a:off x="1900854" y="5597947"/>
            <a:ext cx="87149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43589" y="1927338"/>
            <a:ext cx="2119369" cy="130391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743965" y="3393558"/>
            <a:ext cx="2119369" cy="130391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36359E-6 4.07407E-6 L -0.10197 4.0740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36359E-6 -4.81481E-6 L -0.10197 -4.81481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9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65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45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50"/>
                            </p:stCondLst>
                            <p:childTnLst>
                              <p:par>
                                <p:cTn id="8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6" grpId="0"/>
      <p:bldP spid="36" grpId="1"/>
      <p:bldP spid="38" grpId="0" animBg="1"/>
      <p:bldP spid="38" grpId="1" animBg="1"/>
      <p:bldP spid="39" grpId="0" bldLvl="0" animBg="1"/>
      <p:bldP spid="39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16196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产业结构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91350" y="1371092"/>
            <a:ext cx="1944216" cy="1944216"/>
            <a:chOff x="5455752" y="4562819"/>
            <a:chExt cx="925885" cy="925885"/>
          </a:xfrm>
        </p:grpSpPr>
        <p:sp>
          <p:nvSpPr>
            <p:cNvPr id="5" name="椭圆 4"/>
            <p:cNvSpPr/>
            <p:nvPr/>
          </p:nvSpPr>
          <p:spPr>
            <a:xfrm>
              <a:off x="5455752" y="4562819"/>
              <a:ext cx="925885" cy="925885"/>
            </a:xfrm>
            <a:prstGeom prst="ellipse">
              <a:avLst/>
            </a:prstGeom>
            <a:noFill/>
            <a:ln w="127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553940" y="4661007"/>
              <a:ext cx="729508" cy="729508"/>
            </a:xfrm>
            <a:prstGeom prst="ellipse">
              <a:avLst/>
            </a:prstGeom>
            <a:noFill/>
            <a:ln w="5715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959305" y="2144161"/>
            <a:ext cx="877163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E64E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互联网</a:t>
            </a:r>
            <a:endParaRPr lang="en-US" altLang="zh-CN" dirty="0">
              <a:solidFill>
                <a:srgbClr val="E64E4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30634" y="1400798"/>
            <a:ext cx="1426407" cy="1426407"/>
            <a:chOff x="5455752" y="4562819"/>
            <a:chExt cx="925885" cy="925885"/>
          </a:xfrm>
        </p:grpSpPr>
        <p:sp>
          <p:nvSpPr>
            <p:cNvPr id="10" name="椭圆 9"/>
            <p:cNvSpPr/>
            <p:nvPr/>
          </p:nvSpPr>
          <p:spPr>
            <a:xfrm>
              <a:off x="5455752" y="4562819"/>
              <a:ext cx="925885" cy="925885"/>
            </a:xfrm>
            <a:prstGeom prst="ellipse">
              <a:avLst/>
            </a:prstGeom>
            <a:noFill/>
            <a:ln w="127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553940" y="4661007"/>
              <a:ext cx="729508" cy="729508"/>
            </a:xfrm>
            <a:prstGeom prst="ellipse">
              <a:avLst/>
            </a:prstGeom>
            <a:noFill/>
            <a:ln w="5715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27966" y="3036743"/>
            <a:ext cx="1656185" cy="1656185"/>
            <a:chOff x="5455752" y="4562819"/>
            <a:chExt cx="925885" cy="925885"/>
          </a:xfrm>
        </p:grpSpPr>
        <p:sp>
          <p:nvSpPr>
            <p:cNvPr id="13" name="椭圆 12"/>
            <p:cNvSpPr/>
            <p:nvPr/>
          </p:nvSpPr>
          <p:spPr>
            <a:xfrm>
              <a:off x="5455752" y="4562819"/>
              <a:ext cx="925885" cy="925885"/>
            </a:xfrm>
            <a:prstGeom prst="ellipse">
              <a:avLst/>
            </a:prstGeom>
            <a:noFill/>
            <a:ln w="127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553940" y="4661007"/>
              <a:ext cx="729508" cy="729508"/>
            </a:xfrm>
            <a:prstGeom prst="ellipse">
              <a:avLst/>
            </a:prstGeom>
            <a:noFill/>
            <a:ln w="5715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501557" y="3447329"/>
            <a:ext cx="1376678" cy="1376678"/>
            <a:chOff x="5455752" y="4562819"/>
            <a:chExt cx="925885" cy="925885"/>
          </a:xfrm>
        </p:grpSpPr>
        <p:sp>
          <p:nvSpPr>
            <p:cNvPr id="16" name="椭圆 15"/>
            <p:cNvSpPr/>
            <p:nvPr/>
          </p:nvSpPr>
          <p:spPr>
            <a:xfrm>
              <a:off x="5455752" y="4562819"/>
              <a:ext cx="925885" cy="925885"/>
            </a:xfrm>
            <a:prstGeom prst="ellipse">
              <a:avLst/>
            </a:prstGeom>
            <a:noFill/>
            <a:ln w="127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553940" y="4661007"/>
              <a:ext cx="729508" cy="729508"/>
            </a:xfrm>
            <a:prstGeom prst="ellipse">
              <a:avLst/>
            </a:prstGeom>
            <a:noFill/>
            <a:ln w="5715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29109" y="4714173"/>
            <a:ext cx="1232783" cy="1232783"/>
            <a:chOff x="5455752" y="4562819"/>
            <a:chExt cx="925885" cy="925885"/>
          </a:xfrm>
        </p:grpSpPr>
        <p:sp>
          <p:nvSpPr>
            <p:cNvPr id="22" name="椭圆 21"/>
            <p:cNvSpPr/>
            <p:nvPr/>
          </p:nvSpPr>
          <p:spPr>
            <a:xfrm>
              <a:off x="5455752" y="4562819"/>
              <a:ext cx="925885" cy="925885"/>
            </a:xfrm>
            <a:prstGeom prst="ellipse">
              <a:avLst/>
            </a:prstGeom>
            <a:noFill/>
            <a:ln w="127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553940" y="4661007"/>
              <a:ext cx="729508" cy="729508"/>
            </a:xfrm>
            <a:prstGeom prst="ellipse">
              <a:avLst/>
            </a:prstGeom>
            <a:noFill/>
            <a:ln w="5715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902543" y="1873682"/>
            <a:ext cx="877163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E64E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房</a:t>
            </a:r>
            <a:r>
              <a:rPr lang="zh-CN" altLang="en-US" dirty="0" smtClean="0">
                <a:solidFill>
                  <a:srgbClr val="E64E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地产</a:t>
            </a:r>
            <a:endParaRPr lang="en-US" altLang="zh-CN" dirty="0">
              <a:solidFill>
                <a:srgbClr val="E64E4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65648" y="3631453"/>
            <a:ext cx="646331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E64E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汽车</a:t>
            </a:r>
            <a:endParaRPr lang="en-US" altLang="zh-CN" dirty="0">
              <a:solidFill>
                <a:srgbClr val="E64E4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66729" y="3922454"/>
            <a:ext cx="646331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E64E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理财</a:t>
            </a:r>
            <a:endParaRPr lang="en-US" altLang="zh-CN" dirty="0">
              <a:solidFill>
                <a:srgbClr val="E64E4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722334" y="5132497"/>
            <a:ext cx="646331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E64E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科技</a:t>
            </a:r>
            <a:endParaRPr lang="en-US" altLang="zh-CN" dirty="0">
              <a:solidFill>
                <a:srgbClr val="E64E4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467339" y="2675936"/>
            <a:ext cx="678010" cy="678010"/>
            <a:chOff x="5455752" y="4562819"/>
            <a:chExt cx="925885" cy="925885"/>
          </a:xfrm>
        </p:grpSpPr>
        <p:sp>
          <p:nvSpPr>
            <p:cNvPr id="30" name="椭圆 29"/>
            <p:cNvSpPr/>
            <p:nvPr/>
          </p:nvSpPr>
          <p:spPr>
            <a:xfrm>
              <a:off x="5455752" y="4562819"/>
              <a:ext cx="925885" cy="925885"/>
            </a:xfrm>
            <a:prstGeom prst="ellipse">
              <a:avLst/>
            </a:prstGeom>
            <a:noFill/>
            <a:ln w="127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623817" y="4723064"/>
              <a:ext cx="614138" cy="614138"/>
            </a:xfrm>
            <a:prstGeom prst="ellipse">
              <a:avLst/>
            </a:prstGeom>
            <a:noFill/>
            <a:ln w="381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495641" y="4692928"/>
            <a:ext cx="678010" cy="678010"/>
            <a:chOff x="5455752" y="4562819"/>
            <a:chExt cx="925885" cy="925885"/>
          </a:xfrm>
        </p:grpSpPr>
        <p:sp>
          <p:nvSpPr>
            <p:cNvPr id="33" name="椭圆 32"/>
            <p:cNvSpPr/>
            <p:nvPr/>
          </p:nvSpPr>
          <p:spPr>
            <a:xfrm>
              <a:off x="5455752" y="4562819"/>
              <a:ext cx="925885" cy="925885"/>
            </a:xfrm>
            <a:prstGeom prst="ellipse">
              <a:avLst/>
            </a:prstGeom>
            <a:noFill/>
            <a:ln w="127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623817" y="4723064"/>
              <a:ext cx="614138" cy="614138"/>
            </a:xfrm>
            <a:prstGeom prst="ellipse">
              <a:avLst/>
            </a:prstGeom>
            <a:noFill/>
            <a:ln w="381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41124" y="5946956"/>
            <a:ext cx="544447" cy="544447"/>
            <a:chOff x="5455752" y="4562819"/>
            <a:chExt cx="925885" cy="925885"/>
          </a:xfrm>
        </p:grpSpPr>
        <p:sp>
          <p:nvSpPr>
            <p:cNvPr id="36" name="椭圆 35"/>
            <p:cNvSpPr/>
            <p:nvPr/>
          </p:nvSpPr>
          <p:spPr>
            <a:xfrm>
              <a:off x="5455752" y="4562819"/>
              <a:ext cx="925885" cy="925885"/>
            </a:xfrm>
            <a:prstGeom prst="ellipse">
              <a:avLst/>
            </a:prstGeom>
            <a:noFill/>
            <a:ln w="127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623817" y="4723064"/>
              <a:ext cx="614138" cy="614138"/>
            </a:xfrm>
            <a:prstGeom prst="ellipse">
              <a:avLst/>
            </a:prstGeom>
            <a:noFill/>
            <a:ln w="38100" cmpd="sng">
              <a:solidFill>
                <a:srgbClr val="E64E40"/>
              </a:solidFill>
              <a:rou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8" name="TextBox 30"/>
          <p:cNvSpPr txBox="1"/>
          <p:nvPr/>
        </p:nvSpPr>
        <p:spPr>
          <a:xfrm>
            <a:off x="1509409" y="3967048"/>
            <a:ext cx="332275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04621" y="3378392"/>
            <a:ext cx="1210588" cy="4298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rgbClr val="E64E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涉及产业</a:t>
            </a:r>
            <a:endParaRPr lang="en-US" altLang="zh-CN" sz="2000" dirty="0">
              <a:solidFill>
                <a:srgbClr val="E64E4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71881" y="3091457"/>
            <a:ext cx="2162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spc="300" dirty="0" smtClean="0">
                <a:solidFill>
                  <a:srgbClr val="E64E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r>
              <a:rPr lang="zh-CN" altLang="en-US" sz="4000" b="1" spc="300" dirty="0" smtClean="0">
                <a:solidFill>
                  <a:srgbClr val="E64E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大领域</a:t>
            </a:r>
            <a:endParaRPr lang="en-US" altLang="zh-CN" sz="4000" b="1" spc="300" dirty="0">
              <a:solidFill>
                <a:srgbClr val="E64E4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7" grpId="0"/>
      <p:bldP spid="28" grpId="0"/>
      <p:bldP spid="38" grpId="0"/>
      <p:bldP spid="38" grpId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4606" y="495390"/>
            <a:ext cx="259228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分支机构</a:t>
            </a:r>
            <a:endParaRPr lang="zh-CN" altLang="en-US" sz="2800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606" y="985097"/>
            <a:ext cx="2017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600" dirty="0">
                <a:solidFill>
                  <a:srgbClr val="465862"/>
                </a:solidFill>
              </a:rPr>
              <a:t>Introduction</a:t>
            </a:r>
            <a:endParaRPr lang="en-US" altLang="zh-CN" sz="1400" spc="600" dirty="0">
              <a:solidFill>
                <a:srgbClr val="46586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20323" y="3713316"/>
            <a:ext cx="356425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rgbClr val="E64E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旗下分公司一</a:t>
            </a:r>
            <a:endParaRPr lang="zh-CN" altLang="en-US" sz="2800" b="1" spc="600" dirty="0">
              <a:solidFill>
                <a:srgbClr val="E64E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6724" y="3960440"/>
            <a:ext cx="6167215" cy="1064850"/>
          </a:xfrm>
          <a:prstGeom prst="rect">
            <a:avLst/>
          </a:prstGeom>
          <a:solidFill>
            <a:srgbClr val="E64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23198" y="0"/>
            <a:ext cx="6167215" cy="396044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15286" y="4231255"/>
            <a:ext cx="453650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熊猫科技发展有限公司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1620324" y="4511172"/>
            <a:ext cx="332275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输入您的内容，或复制内容后，用右键选择只保留文本来粘贴。XXX独家设计师大飞鱼倾情制作。搜索设计师更多原创作品，可在XXX直接搜索设计师编号</a:t>
            </a:r>
            <a:r>
              <a:rPr lang="en-US" altLang="zh-CN" sz="1200" dirty="0" smtClean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mail21567229</a:t>
            </a:r>
            <a:r>
              <a:rPr lang="zh-CN" altLang="en-US" sz="1200" dirty="0">
                <a:solidFill>
                  <a:srgbClr val="4658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。输入您的内容，或复制内容后，用右键选择只保留文本来粘贴。</a:t>
            </a:r>
            <a:endParaRPr lang="zh-CN" altLang="en-US" sz="1200" dirty="0">
              <a:solidFill>
                <a:srgbClr val="4658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9862893">
            <a:off x="979014" y="3704901"/>
            <a:ext cx="501176" cy="432048"/>
          </a:xfrm>
          <a:prstGeom prst="triangle">
            <a:avLst/>
          </a:prstGeom>
          <a:solidFill>
            <a:srgbClr val="E64E4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1000">
        <p14:vortex dir="r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9594E-6 3.7037E-7 L -2.79594E-6 0.05694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6" grpId="0" animBg="1"/>
      <p:bldP spid="7" grpId="0"/>
      <p:bldP spid="8" grpId="0"/>
      <p:bldP spid="8" grpId="1"/>
      <p:bldP spid="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32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4566</Words>
  <Application>WPS 演示</Application>
  <PresentationFormat>自定义</PresentationFormat>
  <Paragraphs>554</Paragraphs>
  <Slides>33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方正细圆简体</vt:lpstr>
      <vt:lpstr>Microsoft YaHei UI</vt:lpstr>
      <vt:lpstr>黑体</vt:lpstr>
      <vt:lpstr>Calibri</vt:lpstr>
      <vt:lpstr>Arial Unicode MS</vt:lpstr>
      <vt:lpstr>Times New Roman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冰山一角</cp:lastModifiedBy>
  <cp:revision>5</cp:revision>
  <dcterms:created xsi:type="dcterms:W3CDTF">2018-04-08T02:19:24Z</dcterms:created>
  <dcterms:modified xsi:type="dcterms:W3CDTF">2018-04-08T03:40:52Z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